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19"/>
  </p:notesMasterIdLst>
  <p:handoutMasterIdLst>
    <p:handoutMasterId r:id="rId20"/>
  </p:handoutMasterIdLst>
  <p:sldIdLst>
    <p:sldId id="353" r:id="rId7"/>
    <p:sldId id="358" r:id="rId8"/>
    <p:sldId id="370" r:id="rId9"/>
    <p:sldId id="374" r:id="rId10"/>
    <p:sldId id="371" r:id="rId11"/>
    <p:sldId id="372" r:id="rId12"/>
    <p:sldId id="373" r:id="rId13"/>
    <p:sldId id="375" r:id="rId14"/>
    <p:sldId id="376" r:id="rId15"/>
    <p:sldId id="377" r:id="rId16"/>
    <p:sldId id="378" r:id="rId17"/>
    <p:sldId id="379" r:id="rId18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5E8E87-B1C7-463F-BD4F-83A57D7C4E75}">
          <p14:sldIdLst>
            <p14:sldId id="353"/>
            <p14:sldId id="358"/>
            <p14:sldId id="370"/>
          </p14:sldIdLst>
        </p14:section>
        <p14:section name="Intro" id="{E164589E-5FED-4727-AB36-CA4B5D85F963}">
          <p14:sldIdLst>
            <p14:sldId id="374"/>
            <p14:sldId id="371"/>
            <p14:sldId id="372"/>
            <p14:sldId id="373"/>
          </p14:sldIdLst>
        </p14:section>
        <p14:section name="About TRIZ" id="{A42C42C1-CB4F-4145-8AE8-E336C13A2061}">
          <p14:sldIdLst>
            <p14:sldId id="375"/>
            <p14:sldId id="376"/>
            <p14:sldId id="377"/>
            <p14:sldId id="378"/>
            <p14:sldId id="379"/>
          </p14:sldIdLst>
        </p14:section>
        <p14:section name="Solving Contradiction" id="{E6D5E59D-BCCE-4783-8E46-0C5E8C327B74}">
          <p14:sldIdLst/>
        </p14:section>
        <p14:section name="Finding Contradictions" id="{8CAB358A-2CBD-4962-AB32-80AD5B1AFB9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F00"/>
    <a:srgbClr val="2B2F2F"/>
    <a:srgbClr val="134056"/>
    <a:srgbClr val="222222"/>
    <a:srgbClr val="0071AA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0" autoAdjust="0"/>
    <p:restoredTop sz="94704"/>
  </p:normalViewPr>
  <p:slideViewPr>
    <p:cSldViewPr snapToGrid="0">
      <p:cViewPr varScale="1">
        <p:scale>
          <a:sx n="149" d="100"/>
          <a:sy n="149" d="100"/>
        </p:scale>
        <p:origin x="20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F4292-06D8-4240-9945-F91BF6FE562F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EC7FEA6-3C73-4AFB-A485-22664082E1DA}">
      <dgm:prSet phldrT="[Text]"/>
      <dgm:spPr/>
      <dgm:t>
        <a:bodyPr/>
        <a:lstStyle/>
        <a:p>
          <a:r>
            <a:rPr lang="en-US" dirty="0"/>
            <a:t>V1</a:t>
          </a:r>
        </a:p>
      </dgm:t>
    </dgm:pt>
    <dgm:pt modelId="{3B1E711F-33FE-4192-B6A1-7C5F76C0BA60}" type="parTrans" cxnId="{320CDAD2-4ECE-40D8-9A25-3BCCFB1A794D}">
      <dgm:prSet/>
      <dgm:spPr/>
      <dgm:t>
        <a:bodyPr/>
        <a:lstStyle/>
        <a:p>
          <a:endParaRPr lang="en-US"/>
        </a:p>
      </dgm:t>
    </dgm:pt>
    <dgm:pt modelId="{78A6F57B-58B4-421B-96AC-F7056EA2BCD9}" type="sibTrans" cxnId="{320CDAD2-4ECE-40D8-9A25-3BCCFB1A794D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"/>
        </a:ext>
      </dgm:extLst>
    </dgm:pt>
    <dgm:pt modelId="{0D787AEC-E2F3-471E-B239-6B002F78B8F6}">
      <dgm:prSet phldrT="[Text]"/>
      <dgm:spPr/>
      <dgm:t>
        <a:bodyPr/>
        <a:lstStyle/>
        <a:p>
          <a:r>
            <a:rPr lang="en-US" dirty="0"/>
            <a:t>V2</a:t>
          </a:r>
        </a:p>
      </dgm:t>
    </dgm:pt>
    <dgm:pt modelId="{A6B9D37F-D9FC-424C-9B51-2363E1AC0A8B}" type="parTrans" cxnId="{7DF9108B-8A67-4B3E-A887-BAB78B2AA92E}">
      <dgm:prSet/>
      <dgm:spPr/>
      <dgm:t>
        <a:bodyPr/>
        <a:lstStyle/>
        <a:p>
          <a:endParaRPr lang="en-US"/>
        </a:p>
      </dgm:t>
    </dgm:pt>
    <dgm:pt modelId="{EE9DACB4-74EE-413D-AE6F-9450208D1725}" type="sibTrans" cxnId="{7DF9108B-8A67-4B3E-A887-BAB78B2AA92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"/>
        </a:ext>
      </dgm:extLst>
    </dgm:pt>
    <dgm:pt modelId="{B10E893E-4807-4583-B1B6-CC9D62C74BD2}">
      <dgm:prSet phldrT="[Text]"/>
      <dgm:spPr/>
      <dgm:t>
        <a:bodyPr/>
        <a:lstStyle/>
        <a:p>
          <a:r>
            <a:rPr lang="en-US" dirty="0"/>
            <a:t>V3</a:t>
          </a:r>
        </a:p>
      </dgm:t>
    </dgm:pt>
    <dgm:pt modelId="{A888A0CA-4A01-4517-B44C-A3C73CB172DE}" type="parTrans" cxnId="{9FB779CE-2B97-4790-B880-F568087F6B76}">
      <dgm:prSet/>
      <dgm:spPr/>
      <dgm:t>
        <a:bodyPr/>
        <a:lstStyle/>
        <a:p>
          <a:endParaRPr lang="en-US"/>
        </a:p>
      </dgm:t>
    </dgm:pt>
    <dgm:pt modelId="{A3E71B1A-784D-480E-AEC1-0DED10958396}" type="sibTrans" cxnId="{9FB779CE-2B97-4790-B880-F568087F6B7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 leg"/>
        </a:ext>
      </dgm:extLst>
    </dgm:pt>
    <dgm:pt modelId="{66A3FCE7-374D-444E-B6FF-CE581263A43B}" type="pres">
      <dgm:prSet presAssocID="{4EEF4292-06D8-4240-9945-F91BF6FE562F}" presName="Name0" presStyleCnt="0">
        <dgm:presLayoutVars>
          <dgm:chMax val="7"/>
          <dgm:chPref val="7"/>
          <dgm:dir/>
        </dgm:presLayoutVars>
      </dgm:prSet>
      <dgm:spPr/>
    </dgm:pt>
    <dgm:pt modelId="{9C690E30-FD2D-40F1-8409-C489A57BA1A2}" type="pres">
      <dgm:prSet presAssocID="{4EEF4292-06D8-4240-9945-F91BF6FE562F}" presName="dot1" presStyleLbl="alignNode1" presStyleIdx="0" presStyleCnt="12"/>
      <dgm:spPr/>
    </dgm:pt>
    <dgm:pt modelId="{8884D281-1B6E-4D14-802E-3A9CF19AB5F2}" type="pres">
      <dgm:prSet presAssocID="{4EEF4292-06D8-4240-9945-F91BF6FE562F}" presName="dot2" presStyleLbl="alignNode1" presStyleIdx="1" presStyleCnt="12"/>
      <dgm:spPr/>
    </dgm:pt>
    <dgm:pt modelId="{0878E5B9-E2C9-4330-AFAB-835A635E12CD}" type="pres">
      <dgm:prSet presAssocID="{4EEF4292-06D8-4240-9945-F91BF6FE562F}" presName="dot3" presStyleLbl="alignNode1" presStyleIdx="2" presStyleCnt="12"/>
      <dgm:spPr/>
    </dgm:pt>
    <dgm:pt modelId="{F6149CF3-22E9-4FF0-9CE8-4265F6CCCEE4}" type="pres">
      <dgm:prSet presAssocID="{4EEF4292-06D8-4240-9945-F91BF6FE562F}" presName="dot4" presStyleLbl="alignNode1" presStyleIdx="3" presStyleCnt="12"/>
      <dgm:spPr/>
    </dgm:pt>
    <dgm:pt modelId="{6307021D-70F8-4A12-BB94-96C385AD30D1}" type="pres">
      <dgm:prSet presAssocID="{4EEF4292-06D8-4240-9945-F91BF6FE562F}" presName="dot5" presStyleLbl="alignNode1" presStyleIdx="4" presStyleCnt="12"/>
      <dgm:spPr/>
    </dgm:pt>
    <dgm:pt modelId="{675BB709-CAB5-4160-A9B4-A632B4C6FCF8}" type="pres">
      <dgm:prSet presAssocID="{4EEF4292-06D8-4240-9945-F91BF6FE562F}" presName="dotArrow1" presStyleLbl="alignNode1" presStyleIdx="5" presStyleCnt="12"/>
      <dgm:spPr/>
    </dgm:pt>
    <dgm:pt modelId="{798B5CA6-3FB4-4462-B4F9-08E65EA7C273}" type="pres">
      <dgm:prSet presAssocID="{4EEF4292-06D8-4240-9945-F91BF6FE562F}" presName="dotArrow2" presStyleLbl="alignNode1" presStyleIdx="6" presStyleCnt="12"/>
      <dgm:spPr/>
    </dgm:pt>
    <dgm:pt modelId="{A7AC90E1-8C0E-40E7-98F5-7A3716539D0A}" type="pres">
      <dgm:prSet presAssocID="{4EEF4292-06D8-4240-9945-F91BF6FE562F}" presName="dotArrow3" presStyleLbl="alignNode1" presStyleIdx="7" presStyleCnt="12"/>
      <dgm:spPr/>
    </dgm:pt>
    <dgm:pt modelId="{8E95C595-E0CC-490B-9F8A-03111742CCE1}" type="pres">
      <dgm:prSet presAssocID="{4EEF4292-06D8-4240-9945-F91BF6FE562F}" presName="dotArrow4" presStyleLbl="alignNode1" presStyleIdx="8" presStyleCnt="12"/>
      <dgm:spPr/>
    </dgm:pt>
    <dgm:pt modelId="{BE596635-E005-49CE-9024-59DC632D6E39}" type="pres">
      <dgm:prSet presAssocID="{4EEF4292-06D8-4240-9945-F91BF6FE562F}" presName="dotArrow5" presStyleLbl="alignNode1" presStyleIdx="9" presStyleCnt="12"/>
      <dgm:spPr/>
    </dgm:pt>
    <dgm:pt modelId="{35960A56-FC35-4E88-BA1A-9E1B9E51935A}" type="pres">
      <dgm:prSet presAssocID="{4EEF4292-06D8-4240-9945-F91BF6FE562F}" presName="dotArrow6" presStyleLbl="alignNode1" presStyleIdx="10" presStyleCnt="12"/>
      <dgm:spPr/>
    </dgm:pt>
    <dgm:pt modelId="{0B31416D-C072-414F-A8A0-AA50FFF415D5}" type="pres">
      <dgm:prSet presAssocID="{4EEF4292-06D8-4240-9945-F91BF6FE562F}" presName="dotArrow7" presStyleLbl="alignNode1" presStyleIdx="11" presStyleCnt="12"/>
      <dgm:spPr/>
    </dgm:pt>
    <dgm:pt modelId="{23E51273-4FB3-41F4-A786-A5C69B37D520}" type="pres">
      <dgm:prSet presAssocID="{DEC7FEA6-3C73-4AFB-A485-22664082E1DA}" presName="parTx1" presStyleLbl="node1" presStyleIdx="0" presStyleCnt="3"/>
      <dgm:spPr/>
    </dgm:pt>
    <dgm:pt modelId="{4E147F48-99EB-403C-A0D5-B059A263BFB6}" type="pres">
      <dgm:prSet presAssocID="{78A6F57B-58B4-421B-96AC-F7056EA2BCD9}" presName="picture1" presStyleCnt="0"/>
      <dgm:spPr/>
    </dgm:pt>
    <dgm:pt modelId="{00E38CD4-EECE-49C7-9135-E98A3C6F8229}" type="pres">
      <dgm:prSet presAssocID="{78A6F57B-58B4-421B-96AC-F7056EA2BCD9}" presName="imageRepeatNode" presStyleLbl="fgImgPlace1" presStyleIdx="0" presStyleCnt="3"/>
      <dgm:spPr/>
    </dgm:pt>
    <dgm:pt modelId="{1C10F4A3-1AED-4920-B847-6DF65DB7DBD1}" type="pres">
      <dgm:prSet presAssocID="{0D787AEC-E2F3-471E-B239-6B002F78B8F6}" presName="parTx2" presStyleLbl="node1" presStyleIdx="1" presStyleCnt="3"/>
      <dgm:spPr/>
    </dgm:pt>
    <dgm:pt modelId="{6E1C4EA4-3CFF-4DD1-9246-815EF8D8A40F}" type="pres">
      <dgm:prSet presAssocID="{EE9DACB4-74EE-413D-AE6F-9450208D1725}" presName="picture2" presStyleCnt="0"/>
      <dgm:spPr/>
    </dgm:pt>
    <dgm:pt modelId="{FA065D93-036F-4B0B-82C9-C88B87850AEA}" type="pres">
      <dgm:prSet presAssocID="{EE9DACB4-74EE-413D-AE6F-9450208D1725}" presName="imageRepeatNode" presStyleLbl="fgImgPlace1" presStyleIdx="1" presStyleCnt="3"/>
      <dgm:spPr/>
    </dgm:pt>
    <dgm:pt modelId="{75E7DC03-1C54-44AC-8A6A-BA0A37B6A2FE}" type="pres">
      <dgm:prSet presAssocID="{B10E893E-4807-4583-B1B6-CC9D62C74BD2}" presName="parTx3" presStyleLbl="node1" presStyleIdx="2" presStyleCnt="3"/>
      <dgm:spPr/>
    </dgm:pt>
    <dgm:pt modelId="{1900A1E6-B5A2-459C-9A3F-DF854D554BD2}" type="pres">
      <dgm:prSet presAssocID="{A3E71B1A-784D-480E-AEC1-0DED10958396}" presName="picture3" presStyleCnt="0"/>
      <dgm:spPr/>
    </dgm:pt>
    <dgm:pt modelId="{E4BF1E57-B74E-4BB1-9E86-E35794587C4F}" type="pres">
      <dgm:prSet presAssocID="{A3E71B1A-784D-480E-AEC1-0DED10958396}" presName="imageRepeatNode" presStyleLbl="fgImgPlace1" presStyleIdx="2" presStyleCnt="3"/>
      <dgm:spPr/>
    </dgm:pt>
  </dgm:ptLst>
  <dgm:cxnLst>
    <dgm:cxn modelId="{D7A72E0C-B59B-42D0-B9B1-F13D5CAC85FE}" type="presOf" srcId="{4EEF4292-06D8-4240-9945-F91BF6FE562F}" destId="{66A3FCE7-374D-444E-B6FF-CE581263A43B}" srcOrd="0" destOrd="0" presId="urn:microsoft.com/office/officeart/2008/layout/AscendingPictureAccentProcess"/>
    <dgm:cxn modelId="{CBAB7010-EB8E-44ED-BDB9-306FBCAB08DA}" type="presOf" srcId="{0D787AEC-E2F3-471E-B239-6B002F78B8F6}" destId="{1C10F4A3-1AED-4920-B847-6DF65DB7DBD1}" srcOrd="0" destOrd="0" presId="urn:microsoft.com/office/officeart/2008/layout/AscendingPictureAccentProcess"/>
    <dgm:cxn modelId="{29C1572C-48CA-4D73-844E-6F49696CF602}" type="presOf" srcId="{A3E71B1A-784D-480E-AEC1-0DED10958396}" destId="{E4BF1E57-B74E-4BB1-9E86-E35794587C4F}" srcOrd="0" destOrd="0" presId="urn:microsoft.com/office/officeart/2008/layout/AscendingPictureAccentProcess"/>
    <dgm:cxn modelId="{EB1CBD34-61B4-462B-8EFD-EFA262C6D72A}" type="presOf" srcId="{B10E893E-4807-4583-B1B6-CC9D62C74BD2}" destId="{75E7DC03-1C54-44AC-8A6A-BA0A37B6A2FE}" srcOrd="0" destOrd="0" presId="urn:microsoft.com/office/officeart/2008/layout/AscendingPictureAccentProcess"/>
    <dgm:cxn modelId="{7DF9108B-8A67-4B3E-A887-BAB78B2AA92E}" srcId="{4EEF4292-06D8-4240-9945-F91BF6FE562F}" destId="{0D787AEC-E2F3-471E-B239-6B002F78B8F6}" srcOrd="1" destOrd="0" parTransId="{A6B9D37F-D9FC-424C-9B51-2363E1AC0A8B}" sibTransId="{EE9DACB4-74EE-413D-AE6F-9450208D1725}"/>
    <dgm:cxn modelId="{A77B61A8-E052-4D06-ABA9-1D184D358C71}" type="presOf" srcId="{78A6F57B-58B4-421B-96AC-F7056EA2BCD9}" destId="{00E38CD4-EECE-49C7-9135-E98A3C6F8229}" srcOrd="0" destOrd="0" presId="urn:microsoft.com/office/officeart/2008/layout/AscendingPictureAccentProcess"/>
    <dgm:cxn modelId="{68D1DAAC-1B6F-4CDE-A314-1D9FFD76D873}" type="presOf" srcId="{DEC7FEA6-3C73-4AFB-A485-22664082E1DA}" destId="{23E51273-4FB3-41F4-A786-A5C69B37D520}" srcOrd="0" destOrd="0" presId="urn:microsoft.com/office/officeart/2008/layout/AscendingPictureAccentProcess"/>
    <dgm:cxn modelId="{9FB779CE-2B97-4790-B880-F568087F6B76}" srcId="{4EEF4292-06D8-4240-9945-F91BF6FE562F}" destId="{B10E893E-4807-4583-B1B6-CC9D62C74BD2}" srcOrd="2" destOrd="0" parTransId="{A888A0CA-4A01-4517-B44C-A3C73CB172DE}" sibTransId="{A3E71B1A-784D-480E-AEC1-0DED10958396}"/>
    <dgm:cxn modelId="{320CDAD2-4ECE-40D8-9A25-3BCCFB1A794D}" srcId="{4EEF4292-06D8-4240-9945-F91BF6FE562F}" destId="{DEC7FEA6-3C73-4AFB-A485-22664082E1DA}" srcOrd="0" destOrd="0" parTransId="{3B1E711F-33FE-4192-B6A1-7C5F76C0BA60}" sibTransId="{78A6F57B-58B4-421B-96AC-F7056EA2BCD9}"/>
    <dgm:cxn modelId="{8173E9D2-7918-4C72-9022-BCE2CBF5FDBD}" type="presOf" srcId="{EE9DACB4-74EE-413D-AE6F-9450208D1725}" destId="{FA065D93-036F-4B0B-82C9-C88B87850AEA}" srcOrd="0" destOrd="0" presId="urn:microsoft.com/office/officeart/2008/layout/AscendingPictureAccentProcess"/>
    <dgm:cxn modelId="{8D08949C-E4A0-4F0A-B0D2-4930307D3626}" type="presParOf" srcId="{66A3FCE7-374D-444E-B6FF-CE581263A43B}" destId="{9C690E30-FD2D-40F1-8409-C489A57BA1A2}" srcOrd="0" destOrd="0" presId="urn:microsoft.com/office/officeart/2008/layout/AscendingPictureAccentProcess"/>
    <dgm:cxn modelId="{2EDFB273-1ED5-4A93-9DBD-E8486854AEE6}" type="presParOf" srcId="{66A3FCE7-374D-444E-B6FF-CE581263A43B}" destId="{8884D281-1B6E-4D14-802E-3A9CF19AB5F2}" srcOrd="1" destOrd="0" presId="urn:microsoft.com/office/officeart/2008/layout/AscendingPictureAccentProcess"/>
    <dgm:cxn modelId="{C0498091-1CAF-4978-9F3A-F6D471A399AB}" type="presParOf" srcId="{66A3FCE7-374D-444E-B6FF-CE581263A43B}" destId="{0878E5B9-E2C9-4330-AFAB-835A635E12CD}" srcOrd="2" destOrd="0" presId="urn:microsoft.com/office/officeart/2008/layout/AscendingPictureAccentProcess"/>
    <dgm:cxn modelId="{76CFC9CA-CFAC-40E7-BA87-230575F6FEE2}" type="presParOf" srcId="{66A3FCE7-374D-444E-B6FF-CE581263A43B}" destId="{F6149CF3-22E9-4FF0-9CE8-4265F6CCCEE4}" srcOrd="3" destOrd="0" presId="urn:microsoft.com/office/officeart/2008/layout/AscendingPictureAccentProcess"/>
    <dgm:cxn modelId="{657EE4CC-C472-49A6-8633-1D8727075CF2}" type="presParOf" srcId="{66A3FCE7-374D-444E-B6FF-CE581263A43B}" destId="{6307021D-70F8-4A12-BB94-96C385AD30D1}" srcOrd="4" destOrd="0" presId="urn:microsoft.com/office/officeart/2008/layout/AscendingPictureAccentProcess"/>
    <dgm:cxn modelId="{DFB34501-1A7C-4D22-93D8-E8300B4CF05C}" type="presParOf" srcId="{66A3FCE7-374D-444E-B6FF-CE581263A43B}" destId="{675BB709-CAB5-4160-A9B4-A632B4C6FCF8}" srcOrd="5" destOrd="0" presId="urn:microsoft.com/office/officeart/2008/layout/AscendingPictureAccentProcess"/>
    <dgm:cxn modelId="{71737805-1E2C-4BE7-8C28-7C14E6E61D6D}" type="presParOf" srcId="{66A3FCE7-374D-444E-B6FF-CE581263A43B}" destId="{798B5CA6-3FB4-4462-B4F9-08E65EA7C273}" srcOrd="6" destOrd="0" presId="urn:microsoft.com/office/officeart/2008/layout/AscendingPictureAccentProcess"/>
    <dgm:cxn modelId="{DC97104F-87A4-48EE-A6F6-EC16C375C919}" type="presParOf" srcId="{66A3FCE7-374D-444E-B6FF-CE581263A43B}" destId="{A7AC90E1-8C0E-40E7-98F5-7A3716539D0A}" srcOrd="7" destOrd="0" presId="urn:microsoft.com/office/officeart/2008/layout/AscendingPictureAccentProcess"/>
    <dgm:cxn modelId="{5E1FC714-9A17-4F51-AE36-DC487A30D6B0}" type="presParOf" srcId="{66A3FCE7-374D-444E-B6FF-CE581263A43B}" destId="{8E95C595-E0CC-490B-9F8A-03111742CCE1}" srcOrd="8" destOrd="0" presId="urn:microsoft.com/office/officeart/2008/layout/AscendingPictureAccentProcess"/>
    <dgm:cxn modelId="{362A8747-5F3C-497F-AC18-B40989BC16EC}" type="presParOf" srcId="{66A3FCE7-374D-444E-B6FF-CE581263A43B}" destId="{BE596635-E005-49CE-9024-59DC632D6E39}" srcOrd="9" destOrd="0" presId="urn:microsoft.com/office/officeart/2008/layout/AscendingPictureAccentProcess"/>
    <dgm:cxn modelId="{DEC704CF-A0A0-4DA4-8CA5-5F59BE41777B}" type="presParOf" srcId="{66A3FCE7-374D-444E-B6FF-CE581263A43B}" destId="{35960A56-FC35-4E88-BA1A-9E1B9E51935A}" srcOrd="10" destOrd="0" presId="urn:microsoft.com/office/officeart/2008/layout/AscendingPictureAccentProcess"/>
    <dgm:cxn modelId="{74C6E955-53D3-404B-AF8A-E562E6AB9DEC}" type="presParOf" srcId="{66A3FCE7-374D-444E-B6FF-CE581263A43B}" destId="{0B31416D-C072-414F-A8A0-AA50FFF415D5}" srcOrd="11" destOrd="0" presId="urn:microsoft.com/office/officeart/2008/layout/AscendingPictureAccentProcess"/>
    <dgm:cxn modelId="{1973AE62-7622-447D-B7CD-1DCDDB591C00}" type="presParOf" srcId="{66A3FCE7-374D-444E-B6FF-CE581263A43B}" destId="{23E51273-4FB3-41F4-A786-A5C69B37D520}" srcOrd="12" destOrd="0" presId="urn:microsoft.com/office/officeart/2008/layout/AscendingPictureAccentProcess"/>
    <dgm:cxn modelId="{4A385675-87C4-452E-8138-30D22C5FF420}" type="presParOf" srcId="{66A3FCE7-374D-444E-B6FF-CE581263A43B}" destId="{4E147F48-99EB-403C-A0D5-B059A263BFB6}" srcOrd="13" destOrd="0" presId="urn:microsoft.com/office/officeart/2008/layout/AscendingPictureAccentProcess"/>
    <dgm:cxn modelId="{69D5931E-B519-4D76-ACD8-2B782D70B33C}" type="presParOf" srcId="{4E147F48-99EB-403C-A0D5-B059A263BFB6}" destId="{00E38CD4-EECE-49C7-9135-E98A3C6F8229}" srcOrd="0" destOrd="0" presId="urn:microsoft.com/office/officeart/2008/layout/AscendingPictureAccentProcess"/>
    <dgm:cxn modelId="{9937A3BE-BBCA-4CC3-8DF7-EFAEAD0B1B53}" type="presParOf" srcId="{66A3FCE7-374D-444E-B6FF-CE581263A43B}" destId="{1C10F4A3-1AED-4920-B847-6DF65DB7DBD1}" srcOrd="14" destOrd="0" presId="urn:microsoft.com/office/officeart/2008/layout/AscendingPictureAccentProcess"/>
    <dgm:cxn modelId="{02A37F88-6234-4A78-A214-97F9240F8D1E}" type="presParOf" srcId="{66A3FCE7-374D-444E-B6FF-CE581263A43B}" destId="{6E1C4EA4-3CFF-4DD1-9246-815EF8D8A40F}" srcOrd="15" destOrd="0" presId="urn:microsoft.com/office/officeart/2008/layout/AscendingPictureAccentProcess"/>
    <dgm:cxn modelId="{84D2F585-8259-4FA9-8BF7-86EC84524C3D}" type="presParOf" srcId="{6E1C4EA4-3CFF-4DD1-9246-815EF8D8A40F}" destId="{FA065D93-036F-4B0B-82C9-C88B87850AEA}" srcOrd="0" destOrd="0" presId="urn:microsoft.com/office/officeart/2008/layout/AscendingPictureAccentProcess"/>
    <dgm:cxn modelId="{214010B7-95F3-4E88-A097-1BCB2ABE10D6}" type="presParOf" srcId="{66A3FCE7-374D-444E-B6FF-CE581263A43B}" destId="{75E7DC03-1C54-44AC-8A6A-BA0A37B6A2FE}" srcOrd="16" destOrd="0" presId="urn:microsoft.com/office/officeart/2008/layout/AscendingPictureAccentProcess"/>
    <dgm:cxn modelId="{E053E512-D010-4A9C-8346-51933A16A058}" type="presParOf" srcId="{66A3FCE7-374D-444E-B6FF-CE581263A43B}" destId="{1900A1E6-B5A2-459C-9A3F-DF854D554BD2}" srcOrd="17" destOrd="0" presId="urn:microsoft.com/office/officeart/2008/layout/AscendingPictureAccentProcess"/>
    <dgm:cxn modelId="{29AA3A53-35C6-4329-B285-A59A9492F175}" type="presParOf" srcId="{1900A1E6-B5A2-459C-9A3F-DF854D554BD2}" destId="{E4BF1E57-B74E-4BB1-9E86-E35794587C4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35326-3BB6-4518-B23A-2AA4ADC38B04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090E8FA-8948-46A8-BCD7-BC561AB7E1E6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083CA20B-FE94-4451-95FB-2498897F1314}" type="parTrans" cxnId="{65DCB157-1E44-47A9-A79E-7D39CA99F8F9}">
      <dgm:prSet/>
      <dgm:spPr/>
      <dgm:t>
        <a:bodyPr/>
        <a:lstStyle/>
        <a:p>
          <a:endParaRPr lang="en-US"/>
        </a:p>
      </dgm:t>
    </dgm:pt>
    <dgm:pt modelId="{6507BB25-F0EA-4FE7-890F-08505A218ED3}" type="sibTrans" cxnId="{65DCB157-1E44-47A9-A79E-7D39CA99F8F9}">
      <dgm:prSet/>
      <dgm:spPr/>
      <dgm:t>
        <a:bodyPr/>
        <a:lstStyle/>
        <a:p>
          <a:endParaRPr lang="en-US"/>
        </a:p>
      </dgm:t>
    </dgm:pt>
    <dgm:pt modelId="{211F0807-483D-4158-9304-6F3BD5EF2CBC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0B3E5D78-4ADF-4633-8DF1-5FEAEFD7677B}" type="parTrans" cxnId="{F75E37EF-2D8C-42BA-B0DE-10A219A05251}">
      <dgm:prSet/>
      <dgm:spPr/>
      <dgm:t>
        <a:bodyPr/>
        <a:lstStyle/>
        <a:p>
          <a:endParaRPr lang="en-US"/>
        </a:p>
      </dgm:t>
    </dgm:pt>
    <dgm:pt modelId="{FC10E42F-4ED2-47A4-909F-F0EDA61E8E4F}" type="sibTrans" cxnId="{F75E37EF-2D8C-42BA-B0DE-10A219A05251}">
      <dgm:prSet/>
      <dgm:spPr/>
      <dgm:t>
        <a:bodyPr/>
        <a:lstStyle/>
        <a:p>
          <a:endParaRPr lang="en-US"/>
        </a:p>
      </dgm:t>
    </dgm:pt>
    <dgm:pt modelId="{B3B88222-0053-467D-8477-00EAB433F89D}" type="pres">
      <dgm:prSet presAssocID="{6BF35326-3BB6-4518-B23A-2AA4ADC38B04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01A3DB2-E34A-4FB3-A49D-053B5D5B34F5}" type="pres">
      <dgm:prSet presAssocID="{6BF35326-3BB6-4518-B23A-2AA4ADC38B04}" presName="Background" presStyleLbl="bgImgPlace1" presStyleIdx="0" presStyleCnt="1"/>
      <dgm:spPr/>
    </dgm:pt>
    <dgm:pt modelId="{12D9FA36-2A28-41EB-A011-65EB77387752}" type="pres">
      <dgm:prSet presAssocID="{6BF35326-3BB6-4518-B23A-2AA4ADC38B04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CF9A212-70E6-4500-A3E8-A27306590E4E}" type="pres">
      <dgm:prSet presAssocID="{6BF35326-3BB6-4518-B23A-2AA4ADC38B04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DB2BAFF-F07D-41F0-80AF-B3847AA2ED51}" type="pres">
      <dgm:prSet presAssocID="{6BF35326-3BB6-4518-B23A-2AA4ADC38B04}" presName="Plus" presStyleLbl="alignNode1" presStyleIdx="0" presStyleCnt="2"/>
      <dgm:spPr/>
    </dgm:pt>
    <dgm:pt modelId="{AB1EF925-058A-4CE3-A53B-ABDB532BCEFB}" type="pres">
      <dgm:prSet presAssocID="{6BF35326-3BB6-4518-B23A-2AA4ADC38B04}" presName="Minus" presStyleLbl="alignNode1" presStyleIdx="1" presStyleCnt="2"/>
      <dgm:spPr/>
    </dgm:pt>
    <dgm:pt modelId="{ACD2AE06-0A6D-49EA-8511-5C64AACEBE75}" type="pres">
      <dgm:prSet presAssocID="{6BF35326-3BB6-4518-B23A-2AA4ADC38B04}" presName="Divider" presStyleLbl="parChTrans1D1" presStyleIdx="0" presStyleCnt="1"/>
      <dgm:spPr/>
    </dgm:pt>
  </dgm:ptLst>
  <dgm:cxnLst>
    <dgm:cxn modelId="{9AA27E13-49D3-41B7-924E-DFE44873E25E}" type="presOf" srcId="{211F0807-483D-4158-9304-6F3BD5EF2CBC}" destId="{12D9FA36-2A28-41EB-A011-65EB77387752}" srcOrd="0" destOrd="0" presId="urn:microsoft.com/office/officeart/2009/3/layout/PlusandMinus"/>
    <dgm:cxn modelId="{557E0C26-CC18-4D9A-BC76-997C04FCE0A2}" type="presOf" srcId="{A090E8FA-8948-46A8-BCD7-BC561AB7E1E6}" destId="{4CF9A212-70E6-4500-A3E8-A27306590E4E}" srcOrd="0" destOrd="0" presId="urn:microsoft.com/office/officeart/2009/3/layout/PlusandMinus"/>
    <dgm:cxn modelId="{65DCB157-1E44-47A9-A79E-7D39CA99F8F9}" srcId="{6BF35326-3BB6-4518-B23A-2AA4ADC38B04}" destId="{A090E8FA-8948-46A8-BCD7-BC561AB7E1E6}" srcOrd="1" destOrd="0" parTransId="{083CA20B-FE94-4451-95FB-2498897F1314}" sibTransId="{6507BB25-F0EA-4FE7-890F-08505A218ED3}"/>
    <dgm:cxn modelId="{6B678296-AD39-4583-A6E5-3059776EFA66}" type="presOf" srcId="{6BF35326-3BB6-4518-B23A-2AA4ADC38B04}" destId="{B3B88222-0053-467D-8477-00EAB433F89D}" srcOrd="0" destOrd="0" presId="urn:microsoft.com/office/officeart/2009/3/layout/PlusandMinus"/>
    <dgm:cxn modelId="{F75E37EF-2D8C-42BA-B0DE-10A219A05251}" srcId="{6BF35326-3BB6-4518-B23A-2AA4ADC38B04}" destId="{211F0807-483D-4158-9304-6F3BD5EF2CBC}" srcOrd="0" destOrd="0" parTransId="{0B3E5D78-4ADF-4633-8DF1-5FEAEFD7677B}" sibTransId="{FC10E42F-4ED2-47A4-909F-F0EDA61E8E4F}"/>
    <dgm:cxn modelId="{BDFF0A53-30E6-4641-A0AA-A600B81CEF1F}" type="presParOf" srcId="{B3B88222-0053-467D-8477-00EAB433F89D}" destId="{101A3DB2-E34A-4FB3-A49D-053B5D5B34F5}" srcOrd="0" destOrd="0" presId="urn:microsoft.com/office/officeart/2009/3/layout/PlusandMinus"/>
    <dgm:cxn modelId="{C38D9395-CBB5-4BA3-A56B-6A095C65312A}" type="presParOf" srcId="{B3B88222-0053-467D-8477-00EAB433F89D}" destId="{12D9FA36-2A28-41EB-A011-65EB77387752}" srcOrd="1" destOrd="0" presId="urn:microsoft.com/office/officeart/2009/3/layout/PlusandMinus"/>
    <dgm:cxn modelId="{1CE0B4C6-8964-441B-B40D-5B9B95CEFCAB}" type="presParOf" srcId="{B3B88222-0053-467D-8477-00EAB433F89D}" destId="{4CF9A212-70E6-4500-A3E8-A27306590E4E}" srcOrd="2" destOrd="0" presId="urn:microsoft.com/office/officeart/2009/3/layout/PlusandMinus"/>
    <dgm:cxn modelId="{CCDA23C4-D5F1-457D-8897-921DFF92437E}" type="presParOf" srcId="{B3B88222-0053-467D-8477-00EAB433F89D}" destId="{7DB2BAFF-F07D-41F0-80AF-B3847AA2ED51}" srcOrd="3" destOrd="0" presId="urn:microsoft.com/office/officeart/2009/3/layout/PlusandMinus"/>
    <dgm:cxn modelId="{78F1CB78-BA62-48C6-A19A-CF32E218C81A}" type="presParOf" srcId="{B3B88222-0053-467D-8477-00EAB433F89D}" destId="{AB1EF925-058A-4CE3-A53B-ABDB532BCEFB}" srcOrd="4" destOrd="0" presId="urn:microsoft.com/office/officeart/2009/3/layout/PlusandMinus"/>
    <dgm:cxn modelId="{587389C5-92A4-40B2-AF66-3405F865C602}" type="presParOf" srcId="{B3B88222-0053-467D-8477-00EAB433F89D}" destId="{ACD2AE06-0A6D-49EA-8511-5C64AACEBE75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9B5FD7-2C38-4003-956A-B3F5EE16AF3D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B671D1E-50B4-48F2-BD54-8774C4F647C1}">
      <dgm:prSet phldrT="[Text]"/>
      <dgm:spPr/>
      <dgm:t>
        <a:bodyPr/>
        <a:lstStyle/>
        <a:p>
          <a:r>
            <a: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V1</a:t>
          </a:r>
        </a:p>
      </dgm:t>
    </dgm:pt>
    <dgm:pt modelId="{F3181C73-0DFE-4037-8EA6-0E9051F7527F}" type="parTrans" cxnId="{35778815-B7B2-43C7-97F1-27D5DC1AAB70}">
      <dgm:prSet/>
      <dgm:spPr/>
      <dgm:t>
        <a:bodyPr/>
        <a:lstStyle/>
        <a:p>
          <a:endParaRPr lang="en-US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57E561B2-6860-46C5-880E-D76169BCB8CD}" type="sibTrans" cxnId="{35778815-B7B2-43C7-97F1-27D5DC1AAB70}">
      <dgm:prSet/>
      <dgm:spPr/>
      <dgm:t>
        <a:bodyPr/>
        <a:lstStyle/>
        <a:p>
          <a:endParaRPr lang="en-US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02DDED13-0533-4992-9A1F-A97B15304C09}">
      <dgm:prSet phldrT="[Text]"/>
      <dgm:spPr/>
      <dgm:t>
        <a:bodyPr/>
        <a:lstStyle/>
        <a:p>
          <a:r>
            <a: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TRIZ Tools</a:t>
          </a:r>
        </a:p>
      </dgm:t>
    </dgm:pt>
    <dgm:pt modelId="{A03EF0EB-61BA-49D9-92E9-EA598D415649}" type="parTrans" cxnId="{98B69E23-FA9A-4606-BFBF-3BC5FF792628}">
      <dgm:prSet/>
      <dgm:spPr/>
      <dgm:t>
        <a:bodyPr/>
        <a:lstStyle/>
        <a:p>
          <a:endParaRPr lang="en-US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A5F66A66-F723-48FE-ABC6-B0A16CB6DA13}" type="sibTrans" cxnId="{98B69E23-FA9A-4606-BFBF-3BC5FF792628}">
      <dgm:prSet/>
      <dgm:spPr/>
      <dgm:t>
        <a:bodyPr/>
        <a:lstStyle/>
        <a:p>
          <a:endParaRPr lang="en-US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3E61C913-E906-4BB7-B1BB-4916C55771D5}">
      <dgm:prSet phldrT="[Text]"/>
      <dgm:spPr/>
      <dgm:t>
        <a:bodyPr/>
        <a:lstStyle/>
        <a:p>
          <a:r>
            <a: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V2</a:t>
          </a:r>
        </a:p>
      </dgm:t>
    </dgm:pt>
    <dgm:pt modelId="{43691173-B1D0-47C0-807C-675E07B5CC9A}" type="parTrans" cxnId="{395A4D51-2227-437A-90C3-CDEEA19C8135}">
      <dgm:prSet/>
      <dgm:spPr/>
      <dgm:t>
        <a:bodyPr/>
        <a:lstStyle/>
        <a:p>
          <a:endParaRPr lang="en-US"/>
        </a:p>
      </dgm:t>
    </dgm:pt>
    <dgm:pt modelId="{42FB090F-2A52-4719-BE80-42691FD527A9}" type="sibTrans" cxnId="{395A4D51-2227-437A-90C3-CDEEA19C8135}">
      <dgm:prSet/>
      <dgm:spPr/>
      <dgm:t>
        <a:bodyPr/>
        <a:lstStyle/>
        <a:p>
          <a:endParaRPr lang="en-US"/>
        </a:p>
      </dgm:t>
    </dgm:pt>
    <dgm:pt modelId="{6C098B5C-97CD-4A6A-98AC-7890BD88A1F4}">
      <dgm:prSet phldrT="[Text]"/>
      <dgm:spPr/>
      <dgm:t>
        <a:bodyPr/>
        <a:lstStyle/>
        <a:p>
          <a:r>
            <a: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</dgm:t>
    </dgm:pt>
    <dgm:pt modelId="{A7D4BC8C-0B56-4A09-8FD3-5FBBE97B20A5}" type="parTrans" cxnId="{69FEED7F-390E-4801-8387-013B4F874AB9}">
      <dgm:prSet/>
      <dgm:spPr/>
      <dgm:t>
        <a:bodyPr/>
        <a:lstStyle/>
        <a:p>
          <a:endParaRPr lang="en-US"/>
        </a:p>
      </dgm:t>
    </dgm:pt>
    <dgm:pt modelId="{B4724249-6145-4DF6-8820-12B87C9934E5}" type="sibTrans" cxnId="{69FEED7F-390E-4801-8387-013B4F874AB9}">
      <dgm:prSet/>
      <dgm:spPr/>
      <dgm:t>
        <a:bodyPr/>
        <a:lstStyle/>
        <a:p>
          <a:endParaRPr lang="en-US"/>
        </a:p>
      </dgm:t>
    </dgm:pt>
    <dgm:pt modelId="{562CE26D-6195-4288-85FD-EAB6692DE6DB}">
      <dgm:prSet phldrT="[Text]"/>
      <dgm:spPr/>
      <dgm:t>
        <a:bodyPr/>
        <a:lstStyle/>
        <a:p>
          <a:r>
            <a: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</dgm:t>
    </dgm:pt>
    <dgm:pt modelId="{0F85E083-9528-43E7-9F8C-E5B0F0D5EECB}" type="parTrans" cxnId="{3074C81E-CB6D-4F73-BEE0-1CEAD96E6071}">
      <dgm:prSet/>
      <dgm:spPr/>
      <dgm:t>
        <a:bodyPr/>
        <a:lstStyle/>
        <a:p>
          <a:endParaRPr lang="en-US"/>
        </a:p>
      </dgm:t>
    </dgm:pt>
    <dgm:pt modelId="{34DAD8E5-6141-452E-AFA5-3BA35092555B}" type="sibTrans" cxnId="{3074C81E-CB6D-4F73-BEE0-1CEAD96E6071}">
      <dgm:prSet/>
      <dgm:spPr/>
      <dgm:t>
        <a:bodyPr/>
        <a:lstStyle/>
        <a:p>
          <a:endParaRPr lang="en-US"/>
        </a:p>
      </dgm:t>
    </dgm:pt>
    <dgm:pt modelId="{08770580-52E6-4784-B8B7-11C17FADDFCC}">
      <dgm:prSet phldrT="[Text]"/>
      <dgm:spPr/>
      <dgm:t>
        <a:bodyPr/>
        <a:lstStyle/>
        <a:p>
          <a:r>
            <a: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</dgm:t>
    </dgm:pt>
    <dgm:pt modelId="{75A1172C-D80F-4CE6-AF6D-566D2547267F}" type="parTrans" cxnId="{A8F9E889-CB59-4EE5-B5A4-3A9738184B5B}">
      <dgm:prSet/>
      <dgm:spPr/>
      <dgm:t>
        <a:bodyPr/>
        <a:lstStyle/>
        <a:p>
          <a:endParaRPr lang="en-US"/>
        </a:p>
      </dgm:t>
    </dgm:pt>
    <dgm:pt modelId="{2CBBDEE3-0372-45AB-A790-67DEBD13E211}" type="sibTrans" cxnId="{A8F9E889-CB59-4EE5-B5A4-3A9738184B5B}">
      <dgm:prSet/>
      <dgm:spPr/>
      <dgm:t>
        <a:bodyPr/>
        <a:lstStyle/>
        <a:p>
          <a:endParaRPr lang="en-US"/>
        </a:p>
      </dgm:t>
    </dgm:pt>
    <dgm:pt modelId="{B91C813D-76DF-4BFB-BE1C-438E8143B574}">
      <dgm:prSet phldrT="[Text]"/>
      <dgm:spPr/>
      <dgm:t>
        <a:bodyPr/>
        <a:lstStyle/>
        <a:p>
          <a:r>
            <a:rPr lang="en-US" strike="sngStrik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</dgm:t>
    </dgm:pt>
    <dgm:pt modelId="{9460DF86-00A7-45E7-9325-5C21A65106A9}" type="parTrans" cxnId="{021A8CD3-B563-43FD-81BD-388111B1D33C}">
      <dgm:prSet/>
      <dgm:spPr/>
      <dgm:t>
        <a:bodyPr/>
        <a:lstStyle/>
        <a:p>
          <a:endParaRPr lang="en-US"/>
        </a:p>
      </dgm:t>
    </dgm:pt>
    <dgm:pt modelId="{92774E05-72D4-47F5-95BA-C3A13C1FE0BC}" type="sibTrans" cxnId="{021A8CD3-B563-43FD-81BD-388111B1D33C}">
      <dgm:prSet/>
      <dgm:spPr/>
      <dgm:t>
        <a:bodyPr/>
        <a:lstStyle/>
        <a:p>
          <a:endParaRPr lang="en-US"/>
        </a:p>
      </dgm:t>
    </dgm:pt>
    <dgm:pt modelId="{959AEFC1-76D1-4DCB-B360-D261E881C32B}">
      <dgm:prSet phldrT="[Text]"/>
      <dgm:spPr/>
      <dgm:t>
        <a:bodyPr/>
        <a:lstStyle/>
        <a:p>
          <a:r>
            <a:rPr lang="en-US" strike="sngStrik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</dgm:t>
    </dgm:pt>
    <dgm:pt modelId="{A59E50BD-4F4E-4900-8973-B94C3154294C}" type="parTrans" cxnId="{96FC069F-B460-477E-89E7-BB1CA6D9EC6F}">
      <dgm:prSet/>
      <dgm:spPr/>
      <dgm:t>
        <a:bodyPr/>
        <a:lstStyle/>
        <a:p>
          <a:endParaRPr lang="en-US"/>
        </a:p>
      </dgm:t>
    </dgm:pt>
    <dgm:pt modelId="{286EE69C-1F12-40AE-9E7E-1A5FCDAD22E3}" type="sibTrans" cxnId="{96FC069F-B460-477E-89E7-BB1CA6D9EC6F}">
      <dgm:prSet/>
      <dgm:spPr/>
      <dgm:t>
        <a:bodyPr/>
        <a:lstStyle/>
        <a:p>
          <a:endParaRPr lang="en-US"/>
        </a:p>
      </dgm:t>
    </dgm:pt>
    <dgm:pt modelId="{A43EAB12-7256-4DC2-9592-601EBECDF591}">
      <dgm:prSet phldrT="[Text]"/>
      <dgm:spPr/>
      <dgm:t>
        <a:bodyPr/>
        <a:lstStyle/>
        <a:p>
          <a:r>
            <a:rPr lang="en-US" strike="sngStrik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</dgm:t>
    </dgm:pt>
    <dgm:pt modelId="{AF8B3851-A8D1-43C9-8465-26FCC063167F}" type="parTrans" cxnId="{BF4DC6E8-0E8A-4404-9B6C-A9F7A47E8954}">
      <dgm:prSet/>
      <dgm:spPr/>
      <dgm:t>
        <a:bodyPr/>
        <a:lstStyle/>
        <a:p>
          <a:endParaRPr lang="en-US"/>
        </a:p>
      </dgm:t>
    </dgm:pt>
    <dgm:pt modelId="{CA539382-B8EC-47BC-B836-180D2B6CE9AC}" type="sibTrans" cxnId="{BF4DC6E8-0E8A-4404-9B6C-A9F7A47E8954}">
      <dgm:prSet/>
      <dgm:spPr/>
      <dgm:t>
        <a:bodyPr/>
        <a:lstStyle/>
        <a:p>
          <a:endParaRPr lang="en-US"/>
        </a:p>
      </dgm:t>
    </dgm:pt>
    <dgm:pt modelId="{BD8887F5-A51B-4DD7-9437-5B3BD3256A03}" type="pres">
      <dgm:prSet presAssocID="{4C9B5FD7-2C38-4003-956A-B3F5EE16AF3D}" presName="Name0" presStyleCnt="0">
        <dgm:presLayoutVars>
          <dgm:dir/>
          <dgm:animOne val="branch"/>
          <dgm:animLvl val="lvl"/>
        </dgm:presLayoutVars>
      </dgm:prSet>
      <dgm:spPr/>
    </dgm:pt>
    <dgm:pt modelId="{C5A1C890-315F-4F91-B33C-E450D32C09C1}" type="pres">
      <dgm:prSet presAssocID="{5B671D1E-50B4-48F2-BD54-8774C4F647C1}" presName="chaos" presStyleCnt="0"/>
      <dgm:spPr/>
    </dgm:pt>
    <dgm:pt modelId="{0D5CEF23-B14D-4A06-93A4-E8E5B67C58E3}" type="pres">
      <dgm:prSet presAssocID="{5B671D1E-50B4-48F2-BD54-8774C4F647C1}" presName="parTx1" presStyleLbl="revTx" presStyleIdx="0" presStyleCnt="4"/>
      <dgm:spPr/>
    </dgm:pt>
    <dgm:pt modelId="{19EE05DA-844E-4A38-A2F3-4C1A448FBC43}" type="pres">
      <dgm:prSet presAssocID="{5B671D1E-50B4-48F2-BD54-8774C4F647C1}" presName="desTx1" presStyleLbl="revTx" presStyleIdx="1" presStyleCnt="4">
        <dgm:presLayoutVars>
          <dgm:bulletEnabled val="1"/>
        </dgm:presLayoutVars>
      </dgm:prSet>
      <dgm:spPr/>
    </dgm:pt>
    <dgm:pt modelId="{BFF42A10-B3F4-4CBE-BDBC-D49DA19C4C95}" type="pres">
      <dgm:prSet presAssocID="{5B671D1E-50B4-48F2-BD54-8774C4F647C1}" presName="c1" presStyleLbl="node1" presStyleIdx="0" presStyleCnt="19"/>
      <dgm:spPr/>
    </dgm:pt>
    <dgm:pt modelId="{CEB3A74B-8855-456F-A358-83E6FDC80DFA}" type="pres">
      <dgm:prSet presAssocID="{5B671D1E-50B4-48F2-BD54-8774C4F647C1}" presName="c2" presStyleLbl="node1" presStyleIdx="1" presStyleCnt="19"/>
      <dgm:spPr/>
    </dgm:pt>
    <dgm:pt modelId="{E610B90B-B62D-4991-8E08-6BC5D1A68519}" type="pres">
      <dgm:prSet presAssocID="{5B671D1E-50B4-48F2-BD54-8774C4F647C1}" presName="c3" presStyleLbl="node1" presStyleIdx="2" presStyleCnt="19"/>
      <dgm:spPr/>
    </dgm:pt>
    <dgm:pt modelId="{6E4AC5BB-5059-4075-9FCC-E3645F55F297}" type="pres">
      <dgm:prSet presAssocID="{5B671D1E-50B4-48F2-BD54-8774C4F647C1}" presName="c4" presStyleLbl="node1" presStyleIdx="3" presStyleCnt="19"/>
      <dgm:spPr/>
    </dgm:pt>
    <dgm:pt modelId="{226A5D81-A053-4FCA-8F3B-AE23DA22394F}" type="pres">
      <dgm:prSet presAssocID="{5B671D1E-50B4-48F2-BD54-8774C4F647C1}" presName="c5" presStyleLbl="node1" presStyleIdx="4" presStyleCnt="19"/>
      <dgm:spPr/>
    </dgm:pt>
    <dgm:pt modelId="{D916098F-F610-44B5-A13C-5ECD19E98B93}" type="pres">
      <dgm:prSet presAssocID="{5B671D1E-50B4-48F2-BD54-8774C4F647C1}" presName="c6" presStyleLbl="node1" presStyleIdx="5" presStyleCnt="19"/>
      <dgm:spPr/>
    </dgm:pt>
    <dgm:pt modelId="{5FDCAA92-1EE4-48E5-8EE4-22F3EF7D3882}" type="pres">
      <dgm:prSet presAssocID="{5B671D1E-50B4-48F2-BD54-8774C4F647C1}" presName="c7" presStyleLbl="node1" presStyleIdx="6" presStyleCnt="19"/>
      <dgm:spPr/>
    </dgm:pt>
    <dgm:pt modelId="{F4037BDA-7B6E-4CA5-8C6B-F0EA35F82CF4}" type="pres">
      <dgm:prSet presAssocID="{5B671D1E-50B4-48F2-BD54-8774C4F647C1}" presName="c8" presStyleLbl="node1" presStyleIdx="7" presStyleCnt="19"/>
      <dgm:spPr/>
    </dgm:pt>
    <dgm:pt modelId="{52732B12-9052-4E33-934A-FC3F6F2AF8CD}" type="pres">
      <dgm:prSet presAssocID="{5B671D1E-50B4-48F2-BD54-8774C4F647C1}" presName="c9" presStyleLbl="node1" presStyleIdx="8" presStyleCnt="19"/>
      <dgm:spPr/>
    </dgm:pt>
    <dgm:pt modelId="{968FC4FC-737B-40E5-A8AC-43BC5C332D30}" type="pres">
      <dgm:prSet presAssocID="{5B671D1E-50B4-48F2-BD54-8774C4F647C1}" presName="c10" presStyleLbl="node1" presStyleIdx="9" presStyleCnt="19"/>
      <dgm:spPr/>
    </dgm:pt>
    <dgm:pt modelId="{41055434-1416-462C-8AEC-182471FA0898}" type="pres">
      <dgm:prSet presAssocID="{5B671D1E-50B4-48F2-BD54-8774C4F647C1}" presName="c11" presStyleLbl="node1" presStyleIdx="10" presStyleCnt="19"/>
      <dgm:spPr/>
    </dgm:pt>
    <dgm:pt modelId="{84EAA1A7-5212-4A3F-B190-D6C3B7230224}" type="pres">
      <dgm:prSet presAssocID="{5B671D1E-50B4-48F2-BD54-8774C4F647C1}" presName="c12" presStyleLbl="node1" presStyleIdx="11" presStyleCnt="19"/>
      <dgm:spPr/>
    </dgm:pt>
    <dgm:pt modelId="{05D41350-0076-45BC-B0D4-8F0237477522}" type="pres">
      <dgm:prSet presAssocID="{5B671D1E-50B4-48F2-BD54-8774C4F647C1}" presName="c13" presStyleLbl="node1" presStyleIdx="12" presStyleCnt="19"/>
      <dgm:spPr/>
    </dgm:pt>
    <dgm:pt modelId="{77114EFF-3055-4C0C-84F2-612B40CC2CE7}" type="pres">
      <dgm:prSet presAssocID="{5B671D1E-50B4-48F2-BD54-8774C4F647C1}" presName="c14" presStyleLbl="node1" presStyleIdx="13" presStyleCnt="19"/>
      <dgm:spPr/>
    </dgm:pt>
    <dgm:pt modelId="{4FD4FFDF-D382-4B52-A593-1B6ED0387749}" type="pres">
      <dgm:prSet presAssocID="{5B671D1E-50B4-48F2-BD54-8774C4F647C1}" presName="c15" presStyleLbl="node1" presStyleIdx="14" presStyleCnt="19"/>
      <dgm:spPr/>
    </dgm:pt>
    <dgm:pt modelId="{4DD35FED-AE7A-4EB0-9A24-02E63A03C4A3}" type="pres">
      <dgm:prSet presAssocID="{5B671D1E-50B4-48F2-BD54-8774C4F647C1}" presName="c16" presStyleLbl="node1" presStyleIdx="15" presStyleCnt="19"/>
      <dgm:spPr/>
    </dgm:pt>
    <dgm:pt modelId="{F72450AC-D929-4D31-859A-9AF534A0694A}" type="pres">
      <dgm:prSet presAssocID="{5B671D1E-50B4-48F2-BD54-8774C4F647C1}" presName="c17" presStyleLbl="node1" presStyleIdx="16" presStyleCnt="19"/>
      <dgm:spPr/>
    </dgm:pt>
    <dgm:pt modelId="{5CA8A1DF-7A40-4CAA-9107-7AB1F0076EF8}" type="pres">
      <dgm:prSet presAssocID="{5B671D1E-50B4-48F2-BD54-8774C4F647C1}" presName="c18" presStyleLbl="node1" presStyleIdx="17" presStyleCnt="19"/>
      <dgm:spPr/>
    </dgm:pt>
    <dgm:pt modelId="{E7DDDEC1-B961-4015-9E44-78EF5E73F9BD}" type="pres">
      <dgm:prSet presAssocID="{57E561B2-6860-46C5-880E-D76169BCB8CD}" presName="chevronComposite1" presStyleCnt="0"/>
      <dgm:spPr/>
    </dgm:pt>
    <dgm:pt modelId="{EF336423-D152-444E-9626-AE7783511F47}" type="pres">
      <dgm:prSet presAssocID="{57E561B2-6860-46C5-880E-D76169BCB8CD}" presName="chevron1" presStyleLbl="sibTrans2D1" presStyleIdx="0" presStyleCnt="2"/>
      <dgm:spPr/>
    </dgm:pt>
    <dgm:pt modelId="{8B9495FC-0C40-49BF-BAAB-3E899D41CFA1}" type="pres">
      <dgm:prSet presAssocID="{57E561B2-6860-46C5-880E-D76169BCB8CD}" presName="spChevron1" presStyleCnt="0"/>
      <dgm:spPr/>
    </dgm:pt>
    <dgm:pt modelId="{806D4281-F6D6-4B06-99C8-DA9A509CBE56}" type="pres">
      <dgm:prSet presAssocID="{02DDED13-0533-4992-9A1F-A97B15304C09}" presName="middle" presStyleCnt="0"/>
      <dgm:spPr/>
    </dgm:pt>
    <dgm:pt modelId="{A8F77D32-92D6-4D52-A4C4-D6FA483F16FA}" type="pres">
      <dgm:prSet presAssocID="{02DDED13-0533-4992-9A1F-A97B15304C09}" presName="parTxMid" presStyleLbl="revTx" presStyleIdx="2" presStyleCnt="4"/>
      <dgm:spPr/>
    </dgm:pt>
    <dgm:pt modelId="{DA330081-775C-4DF2-81EB-A0D1DDB2FE54}" type="pres">
      <dgm:prSet presAssocID="{02DDED13-0533-4992-9A1F-A97B15304C09}" presName="spMid" presStyleCnt="0"/>
      <dgm:spPr/>
    </dgm:pt>
    <dgm:pt modelId="{94A1ACF8-2FB0-403F-9C8F-3558204CF5CB}" type="pres">
      <dgm:prSet presAssocID="{A5F66A66-F723-48FE-ABC6-B0A16CB6DA13}" presName="chevronComposite1" presStyleCnt="0"/>
      <dgm:spPr/>
    </dgm:pt>
    <dgm:pt modelId="{E1081FDB-B840-42EA-A144-0EBAB1503F93}" type="pres">
      <dgm:prSet presAssocID="{A5F66A66-F723-48FE-ABC6-B0A16CB6DA13}" presName="chevron1" presStyleLbl="sibTrans2D1" presStyleIdx="1" presStyleCnt="2"/>
      <dgm:spPr/>
    </dgm:pt>
    <dgm:pt modelId="{429C1732-D613-4836-9125-8B0640CDE13D}" type="pres">
      <dgm:prSet presAssocID="{A5F66A66-F723-48FE-ABC6-B0A16CB6DA13}" presName="spChevron1" presStyleCnt="0"/>
      <dgm:spPr/>
    </dgm:pt>
    <dgm:pt modelId="{65C11CA3-7107-47FD-AA67-84BB9079CCDB}" type="pres">
      <dgm:prSet presAssocID="{3E61C913-E906-4BB7-B1BB-4916C55771D5}" presName="last" presStyleCnt="0"/>
      <dgm:spPr/>
    </dgm:pt>
    <dgm:pt modelId="{3773CF52-76ED-455C-8287-CB201DD1D082}" type="pres">
      <dgm:prSet presAssocID="{3E61C913-E906-4BB7-B1BB-4916C55771D5}" presName="circleTx" presStyleLbl="node1" presStyleIdx="18" presStyleCnt="19"/>
      <dgm:spPr/>
    </dgm:pt>
    <dgm:pt modelId="{51DD8392-173C-4440-9B28-8C66159316BA}" type="pres">
      <dgm:prSet presAssocID="{3E61C913-E906-4BB7-B1BB-4916C55771D5}" presName="desTxN" presStyleLbl="revTx" presStyleIdx="3" presStyleCnt="4">
        <dgm:presLayoutVars>
          <dgm:bulletEnabled val="1"/>
        </dgm:presLayoutVars>
      </dgm:prSet>
      <dgm:spPr/>
    </dgm:pt>
    <dgm:pt modelId="{EFD65D93-CEC2-4EF6-A1AC-13C49570BCC9}" type="pres">
      <dgm:prSet presAssocID="{3E61C913-E906-4BB7-B1BB-4916C55771D5}" presName="spN" presStyleCnt="0"/>
      <dgm:spPr/>
    </dgm:pt>
  </dgm:ptLst>
  <dgm:cxnLst>
    <dgm:cxn modelId="{7ABB5200-619D-45BD-9BAA-0316F8B521CE}" type="presOf" srcId="{4C9B5FD7-2C38-4003-956A-B3F5EE16AF3D}" destId="{BD8887F5-A51B-4DD7-9437-5B3BD3256A03}" srcOrd="0" destOrd="0" presId="urn:microsoft.com/office/officeart/2009/3/layout/RandomtoResultProcess"/>
    <dgm:cxn modelId="{35778815-B7B2-43C7-97F1-27D5DC1AAB70}" srcId="{4C9B5FD7-2C38-4003-956A-B3F5EE16AF3D}" destId="{5B671D1E-50B4-48F2-BD54-8774C4F647C1}" srcOrd="0" destOrd="0" parTransId="{F3181C73-0DFE-4037-8EA6-0E9051F7527F}" sibTransId="{57E561B2-6860-46C5-880E-D76169BCB8CD}"/>
    <dgm:cxn modelId="{3074C81E-CB6D-4F73-BEE0-1CEAD96E6071}" srcId="{5B671D1E-50B4-48F2-BD54-8774C4F647C1}" destId="{562CE26D-6195-4288-85FD-EAB6692DE6DB}" srcOrd="1" destOrd="0" parTransId="{0F85E083-9528-43E7-9F8C-E5B0F0D5EECB}" sibTransId="{34DAD8E5-6141-452E-AFA5-3BA35092555B}"/>
    <dgm:cxn modelId="{B4BFDD21-6A40-45D2-AAB8-65A7B4C24290}" type="presOf" srcId="{5B671D1E-50B4-48F2-BD54-8774C4F647C1}" destId="{0D5CEF23-B14D-4A06-93A4-E8E5B67C58E3}" srcOrd="0" destOrd="0" presId="urn:microsoft.com/office/officeart/2009/3/layout/RandomtoResultProcess"/>
    <dgm:cxn modelId="{98B69E23-FA9A-4606-BFBF-3BC5FF792628}" srcId="{4C9B5FD7-2C38-4003-956A-B3F5EE16AF3D}" destId="{02DDED13-0533-4992-9A1F-A97B15304C09}" srcOrd="1" destOrd="0" parTransId="{A03EF0EB-61BA-49D9-92E9-EA598D415649}" sibTransId="{A5F66A66-F723-48FE-ABC6-B0A16CB6DA13}"/>
    <dgm:cxn modelId="{6ADDDC2B-6223-4319-8F97-A0D5827C6117}" type="presOf" srcId="{08770580-52E6-4784-B8B7-11C17FADDFCC}" destId="{19EE05DA-844E-4A38-A2F3-4C1A448FBC43}" srcOrd="0" destOrd="2" presId="urn:microsoft.com/office/officeart/2009/3/layout/RandomtoResultProcess"/>
    <dgm:cxn modelId="{265A0432-3D84-43CB-8108-A63625A8E577}" type="presOf" srcId="{3E61C913-E906-4BB7-B1BB-4916C55771D5}" destId="{3773CF52-76ED-455C-8287-CB201DD1D082}" srcOrd="0" destOrd="0" presId="urn:microsoft.com/office/officeart/2009/3/layout/RandomtoResultProcess"/>
    <dgm:cxn modelId="{395A4D51-2227-437A-90C3-CDEEA19C8135}" srcId="{4C9B5FD7-2C38-4003-956A-B3F5EE16AF3D}" destId="{3E61C913-E906-4BB7-B1BB-4916C55771D5}" srcOrd="2" destOrd="0" parTransId="{43691173-B1D0-47C0-807C-675E07B5CC9A}" sibTransId="{42FB090F-2A52-4719-BE80-42691FD527A9}"/>
    <dgm:cxn modelId="{F43D6E79-FF8A-4FCB-9F7D-2A144753E010}" type="presOf" srcId="{B91C813D-76DF-4BFB-BE1C-438E8143B574}" destId="{51DD8392-173C-4440-9B28-8C66159316BA}" srcOrd="0" destOrd="0" presId="urn:microsoft.com/office/officeart/2009/3/layout/RandomtoResultProcess"/>
    <dgm:cxn modelId="{A892ED7C-A1F7-4E30-AB63-25E476103C08}" type="presOf" srcId="{959AEFC1-76D1-4DCB-B360-D261E881C32B}" destId="{51DD8392-173C-4440-9B28-8C66159316BA}" srcOrd="0" destOrd="1" presId="urn:microsoft.com/office/officeart/2009/3/layout/RandomtoResultProcess"/>
    <dgm:cxn modelId="{69FEED7F-390E-4801-8387-013B4F874AB9}" srcId="{5B671D1E-50B4-48F2-BD54-8774C4F647C1}" destId="{6C098B5C-97CD-4A6A-98AC-7890BD88A1F4}" srcOrd="0" destOrd="0" parTransId="{A7D4BC8C-0B56-4A09-8FD3-5FBBE97B20A5}" sibTransId="{B4724249-6145-4DF6-8820-12B87C9934E5}"/>
    <dgm:cxn modelId="{B579C288-1396-42EE-B85A-B2BEE3FD14FB}" type="presOf" srcId="{A43EAB12-7256-4DC2-9592-601EBECDF591}" destId="{51DD8392-173C-4440-9B28-8C66159316BA}" srcOrd="0" destOrd="2" presId="urn:microsoft.com/office/officeart/2009/3/layout/RandomtoResultProcess"/>
    <dgm:cxn modelId="{A8F9E889-CB59-4EE5-B5A4-3A9738184B5B}" srcId="{5B671D1E-50B4-48F2-BD54-8774C4F647C1}" destId="{08770580-52E6-4784-B8B7-11C17FADDFCC}" srcOrd="2" destOrd="0" parTransId="{75A1172C-D80F-4CE6-AF6D-566D2547267F}" sibTransId="{2CBBDEE3-0372-45AB-A790-67DEBD13E211}"/>
    <dgm:cxn modelId="{F33A5898-FED3-4912-A875-F37FF7852B38}" type="presOf" srcId="{562CE26D-6195-4288-85FD-EAB6692DE6DB}" destId="{19EE05DA-844E-4A38-A2F3-4C1A448FBC43}" srcOrd="0" destOrd="1" presId="urn:microsoft.com/office/officeart/2009/3/layout/RandomtoResultProcess"/>
    <dgm:cxn modelId="{96FC069F-B460-477E-89E7-BB1CA6D9EC6F}" srcId="{3E61C913-E906-4BB7-B1BB-4916C55771D5}" destId="{959AEFC1-76D1-4DCB-B360-D261E881C32B}" srcOrd="1" destOrd="0" parTransId="{A59E50BD-4F4E-4900-8973-B94C3154294C}" sibTransId="{286EE69C-1F12-40AE-9E7E-1A5FCDAD22E3}"/>
    <dgm:cxn modelId="{2E9AB7B5-A7E5-4054-806D-AC3B1E075DA4}" type="presOf" srcId="{02DDED13-0533-4992-9A1F-A97B15304C09}" destId="{A8F77D32-92D6-4D52-A4C4-D6FA483F16FA}" srcOrd="0" destOrd="0" presId="urn:microsoft.com/office/officeart/2009/3/layout/RandomtoResultProcess"/>
    <dgm:cxn modelId="{021A8CD3-B563-43FD-81BD-388111B1D33C}" srcId="{3E61C913-E906-4BB7-B1BB-4916C55771D5}" destId="{B91C813D-76DF-4BFB-BE1C-438E8143B574}" srcOrd="0" destOrd="0" parTransId="{9460DF86-00A7-45E7-9325-5C21A65106A9}" sibTransId="{92774E05-72D4-47F5-95BA-C3A13C1FE0BC}"/>
    <dgm:cxn modelId="{BF4DC6E8-0E8A-4404-9B6C-A9F7A47E8954}" srcId="{3E61C913-E906-4BB7-B1BB-4916C55771D5}" destId="{A43EAB12-7256-4DC2-9592-601EBECDF591}" srcOrd="2" destOrd="0" parTransId="{AF8B3851-A8D1-43C9-8465-26FCC063167F}" sibTransId="{CA539382-B8EC-47BC-B836-180D2B6CE9AC}"/>
    <dgm:cxn modelId="{CDC1A9F5-AED4-4CAD-8C23-058B48872B46}" type="presOf" srcId="{6C098B5C-97CD-4A6A-98AC-7890BD88A1F4}" destId="{19EE05DA-844E-4A38-A2F3-4C1A448FBC43}" srcOrd="0" destOrd="0" presId="urn:microsoft.com/office/officeart/2009/3/layout/RandomtoResultProcess"/>
    <dgm:cxn modelId="{CE2DBEF0-1338-417B-A719-144D84C4A764}" type="presParOf" srcId="{BD8887F5-A51B-4DD7-9437-5B3BD3256A03}" destId="{C5A1C890-315F-4F91-B33C-E450D32C09C1}" srcOrd="0" destOrd="0" presId="urn:microsoft.com/office/officeart/2009/3/layout/RandomtoResultProcess"/>
    <dgm:cxn modelId="{6A506B31-C0BF-4613-9D1B-DD0B56052094}" type="presParOf" srcId="{C5A1C890-315F-4F91-B33C-E450D32C09C1}" destId="{0D5CEF23-B14D-4A06-93A4-E8E5B67C58E3}" srcOrd="0" destOrd="0" presId="urn:microsoft.com/office/officeart/2009/3/layout/RandomtoResultProcess"/>
    <dgm:cxn modelId="{32BCA10E-3D13-4B2B-9CD0-61B36150E448}" type="presParOf" srcId="{C5A1C890-315F-4F91-B33C-E450D32C09C1}" destId="{19EE05DA-844E-4A38-A2F3-4C1A448FBC43}" srcOrd="1" destOrd="0" presId="urn:microsoft.com/office/officeart/2009/3/layout/RandomtoResultProcess"/>
    <dgm:cxn modelId="{00A97C96-FE77-4717-9507-9C27D580104F}" type="presParOf" srcId="{C5A1C890-315F-4F91-B33C-E450D32C09C1}" destId="{BFF42A10-B3F4-4CBE-BDBC-D49DA19C4C95}" srcOrd="2" destOrd="0" presId="urn:microsoft.com/office/officeart/2009/3/layout/RandomtoResultProcess"/>
    <dgm:cxn modelId="{9813EE83-898E-43F3-8E22-6BBEDB502FB7}" type="presParOf" srcId="{C5A1C890-315F-4F91-B33C-E450D32C09C1}" destId="{CEB3A74B-8855-456F-A358-83E6FDC80DFA}" srcOrd="3" destOrd="0" presId="urn:microsoft.com/office/officeart/2009/3/layout/RandomtoResultProcess"/>
    <dgm:cxn modelId="{B7127509-F66E-476F-AC5B-B0C15BE90561}" type="presParOf" srcId="{C5A1C890-315F-4F91-B33C-E450D32C09C1}" destId="{E610B90B-B62D-4991-8E08-6BC5D1A68519}" srcOrd="4" destOrd="0" presId="urn:microsoft.com/office/officeart/2009/3/layout/RandomtoResultProcess"/>
    <dgm:cxn modelId="{5DF995E3-FE17-476D-9ABB-BADF6D60DDF5}" type="presParOf" srcId="{C5A1C890-315F-4F91-B33C-E450D32C09C1}" destId="{6E4AC5BB-5059-4075-9FCC-E3645F55F297}" srcOrd="5" destOrd="0" presId="urn:microsoft.com/office/officeart/2009/3/layout/RandomtoResultProcess"/>
    <dgm:cxn modelId="{2DD1CCAA-F78A-4B28-B8A9-00855FBDE31D}" type="presParOf" srcId="{C5A1C890-315F-4F91-B33C-E450D32C09C1}" destId="{226A5D81-A053-4FCA-8F3B-AE23DA22394F}" srcOrd="6" destOrd="0" presId="urn:microsoft.com/office/officeart/2009/3/layout/RandomtoResultProcess"/>
    <dgm:cxn modelId="{1CA00F5C-31EC-486E-A939-7206E628730B}" type="presParOf" srcId="{C5A1C890-315F-4F91-B33C-E450D32C09C1}" destId="{D916098F-F610-44B5-A13C-5ECD19E98B93}" srcOrd="7" destOrd="0" presId="urn:microsoft.com/office/officeart/2009/3/layout/RandomtoResultProcess"/>
    <dgm:cxn modelId="{ECB3610F-8299-44B4-BD21-2B1DD84190C1}" type="presParOf" srcId="{C5A1C890-315F-4F91-B33C-E450D32C09C1}" destId="{5FDCAA92-1EE4-48E5-8EE4-22F3EF7D3882}" srcOrd="8" destOrd="0" presId="urn:microsoft.com/office/officeart/2009/3/layout/RandomtoResultProcess"/>
    <dgm:cxn modelId="{16CFF7ED-2AAF-465A-8163-04E3B18F04D8}" type="presParOf" srcId="{C5A1C890-315F-4F91-B33C-E450D32C09C1}" destId="{F4037BDA-7B6E-4CA5-8C6B-F0EA35F82CF4}" srcOrd="9" destOrd="0" presId="urn:microsoft.com/office/officeart/2009/3/layout/RandomtoResultProcess"/>
    <dgm:cxn modelId="{F57BD570-1CD1-4BCE-84C7-35A6B498307A}" type="presParOf" srcId="{C5A1C890-315F-4F91-B33C-E450D32C09C1}" destId="{52732B12-9052-4E33-934A-FC3F6F2AF8CD}" srcOrd="10" destOrd="0" presId="urn:microsoft.com/office/officeart/2009/3/layout/RandomtoResultProcess"/>
    <dgm:cxn modelId="{5E0834D2-F4D1-44EE-BB5B-34E7204A2964}" type="presParOf" srcId="{C5A1C890-315F-4F91-B33C-E450D32C09C1}" destId="{968FC4FC-737B-40E5-A8AC-43BC5C332D30}" srcOrd="11" destOrd="0" presId="urn:microsoft.com/office/officeart/2009/3/layout/RandomtoResultProcess"/>
    <dgm:cxn modelId="{661147C3-84D6-4F35-8BAC-661BE3641698}" type="presParOf" srcId="{C5A1C890-315F-4F91-B33C-E450D32C09C1}" destId="{41055434-1416-462C-8AEC-182471FA0898}" srcOrd="12" destOrd="0" presId="urn:microsoft.com/office/officeart/2009/3/layout/RandomtoResultProcess"/>
    <dgm:cxn modelId="{0348705D-9CB8-4E57-B913-77AAF50649E4}" type="presParOf" srcId="{C5A1C890-315F-4F91-B33C-E450D32C09C1}" destId="{84EAA1A7-5212-4A3F-B190-D6C3B7230224}" srcOrd="13" destOrd="0" presId="urn:microsoft.com/office/officeart/2009/3/layout/RandomtoResultProcess"/>
    <dgm:cxn modelId="{7C066F9D-74AB-4DC8-A909-4ACD0AEF3B87}" type="presParOf" srcId="{C5A1C890-315F-4F91-B33C-E450D32C09C1}" destId="{05D41350-0076-45BC-B0D4-8F0237477522}" srcOrd="14" destOrd="0" presId="urn:microsoft.com/office/officeart/2009/3/layout/RandomtoResultProcess"/>
    <dgm:cxn modelId="{80CC1B1D-7373-4E01-A1E5-847F9548FDE4}" type="presParOf" srcId="{C5A1C890-315F-4F91-B33C-E450D32C09C1}" destId="{77114EFF-3055-4C0C-84F2-612B40CC2CE7}" srcOrd="15" destOrd="0" presId="urn:microsoft.com/office/officeart/2009/3/layout/RandomtoResultProcess"/>
    <dgm:cxn modelId="{6405AE29-753E-4A6D-9BCE-5677F8A49ACB}" type="presParOf" srcId="{C5A1C890-315F-4F91-B33C-E450D32C09C1}" destId="{4FD4FFDF-D382-4B52-A593-1B6ED0387749}" srcOrd="16" destOrd="0" presId="urn:microsoft.com/office/officeart/2009/3/layout/RandomtoResultProcess"/>
    <dgm:cxn modelId="{177F2062-78F1-4420-B1A9-3F83B8E69598}" type="presParOf" srcId="{C5A1C890-315F-4F91-B33C-E450D32C09C1}" destId="{4DD35FED-AE7A-4EB0-9A24-02E63A03C4A3}" srcOrd="17" destOrd="0" presId="urn:microsoft.com/office/officeart/2009/3/layout/RandomtoResultProcess"/>
    <dgm:cxn modelId="{95DB59CD-3FF9-4D6C-9A26-037F197CB2A9}" type="presParOf" srcId="{C5A1C890-315F-4F91-B33C-E450D32C09C1}" destId="{F72450AC-D929-4D31-859A-9AF534A0694A}" srcOrd="18" destOrd="0" presId="urn:microsoft.com/office/officeart/2009/3/layout/RandomtoResultProcess"/>
    <dgm:cxn modelId="{19BF883A-26D7-4870-9BA5-4BF1D7A24612}" type="presParOf" srcId="{C5A1C890-315F-4F91-B33C-E450D32C09C1}" destId="{5CA8A1DF-7A40-4CAA-9107-7AB1F0076EF8}" srcOrd="19" destOrd="0" presId="urn:microsoft.com/office/officeart/2009/3/layout/RandomtoResultProcess"/>
    <dgm:cxn modelId="{B6EA0C67-5C48-4F90-9D37-6DA837C99A3E}" type="presParOf" srcId="{BD8887F5-A51B-4DD7-9437-5B3BD3256A03}" destId="{E7DDDEC1-B961-4015-9E44-78EF5E73F9BD}" srcOrd="1" destOrd="0" presId="urn:microsoft.com/office/officeart/2009/3/layout/RandomtoResultProcess"/>
    <dgm:cxn modelId="{95F67988-1C59-4540-90F8-E7481E226EBF}" type="presParOf" srcId="{E7DDDEC1-B961-4015-9E44-78EF5E73F9BD}" destId="{EF336423-D152-444E-9626-AE7783511F47}" srcOrd="0" destOrd="0" presId="urn:microsoft.com/office/officeart/2009/3/layout/RandomtoResultProcess"/>
    <dgm:cxn modelId="{89CAA4D7-2656-4D4E-8091-91397BAF4D6B}" type="presParOf" srcId="{E7DDDEC1-B961-4015-9E44-78EF5E73F9BD}" destId="{8B9495FC-0C40-49BF-BAAB-3E899D41CFA1}" srcOrd="1" destOrd="0" presId="urn:microsoft.com/office/officeart/2009/3/layout/RandomtoResultProcess"/>
    <dgm:cxn modelId="{FB9BD4B4-C966-44B9-B58F-0F20810E15E0}" type="presParOf" srcId="{BD8887F5-A51B-4DD7-9437-5B3BD3256A03}" destId="{806D4281-F6D6-4B06-99C8-DA9A509CBE56}" srcOrd="2" destOrd="0" presId="urn:microsoft.com/office/officeart/2009/3/layout/RandomtoResultProcess"/>
    <dgm:cxn modelId="{B3D519C2-F2DB-4152-B33A-B92CD308CF2D}" type="presParOf" srcId="{806D4281-F6D6-4B06-99C8-DA9A509CBE56}" destId="{A8F77D32-92D6-4D52-A4C4-D6FA483F16FA}" srcOrd="0" destOrd="0" presId="urn:microsoft.com/office/officeart/2009/3/layout/RandomtoResultProcess"/>
    <dgm:cxn modelId="{CF771BF8-A518-466B-8FD5-484D3215F753}" type="presParOf" srcId="{806D4281-F6D6-4B06-99C8-DA9A509CBE56}" destId="{DA330081-775C-4DF2-81EB-A0D1DDB2FE54}" srcOrd="1" destOrd="0" presId="urn:microsoft.com/office/officeart/2009/3/layout/RandomtoResultProcess"/>
    <dgm:cxn modelId="{2BEAE8AD-562E-4562-A1E6-0A42B0E148ED}" type="presParOf" srcId="{BD8887F5-A51B-4DD7-9437-5B3BD3256A03}" destId="{94A1ACF8-2FB0-403F-9C8F-3558204CF5CB}" srcOrd="3" destOrd="0" presId="urn:microsoft.com/office/officeart/2009/3/layout/RandomtoResultProcess"/>
    <dgm:cxn modelId="{2E23E364-3EDB-4479-862C-400A18CC53D2}" type="presParOf" srcId="{94A1ACF8-2FB0-403F-9C8F-3558204CF5CB}" destId="{E1081FDB-B840-42EA-A144-0EBAB1503F93}" srcOrd="0" destOrd="0" presId="urn:microsoft.com/office/officeart/2009/3/layout/RandomtoResultProcess"/>
    <dgm:cxn modelId="{82589239-3156-4CBD-AFA1-B82FF53834F2}" type="presParOf" srcId="{94A1ACF8-2FB0-403F-9C8F-3558204CF5CB}" destId="{429C1732-D613-4836-9125-8B0640CDE13D}" srcOrd="1" destOrd="0" presId="urn:microsoft.com/office/officeart/2009/3/layout/RandomtoResultProcess"/>
    <dgm:cxn modelId="{F36D0186-18CA-41C7-9D21-68E6B0D2933E}" type="presParOf" srcId="{BD8887F5-A51B-4DD7-9437-5B3BD3256A03}" destId="{65C11CA3-7107-47FD-AA67-84BB9079CCDB}" srcOrd="4" destOrd="0" presId="urn:microsoft.com/office/officeart/2009/3/layout/RandomtoResultProcess"/>
    <dgm:cxn modelId="{F82131FA-7586-42AA-8F82-DD9E3A833F3D}" type="presParOf" srcId="{65C11CA3-7107-47FD-AA67-84BB9079CCDB}" destId="{3773CF52-76ED-455C-8287-CB201DD1D082}" srcOrd="0" destOrd="0" presId="urn:microsoft.com/office/officeart/2009/3/layout/RandomtoResultProcess"/>
    <dgm:cxn modelId="{AB3365F8-9F76-443B-B5B1-E9B5FF903FB5}" type="presParOf" srcId="{65C11CA3-7107-47FD-AA67-84BB9079CCDB}" destId="{51DD8392-173C-4440-9B28-8C66159316BA}" srcOrd="1" destOrd="0" presId="urn:microsoft.com/office/officeart/2009/3/layout/RandomtoResultProcess"/>
    <dgm:cxn modelId="{CF73C551-DCAF-4652-BD4B-F8DF4A158EC8}" type="presParOf" srcId="{65C11CA3-7107-47FD-AA67-84BB9079CCDB}" destId="{EFD65D93-CEC2-4EF6-A1AC-13C49570BCC9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90E30-FD2D-40F1-8409-C489A57BA1A2}">
      <dsp:nvSpPr>
        <dsp:cNvPr id="0" name=""/>
        <dsp:cNvSpPr/>
      </dsp:nvSpPr>
      <dsp:spPr>
        <a:xfrm>
          <a:off x="2052719" y="2933528"/>
          <a:ext cx="108388" cy="10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D281-1B6E-4D14-802E-3A9CF19AB5F2}">
      <dsp:nvSpPr>
        <dsp:cNvPr id="0" name=""/>
        <dsp:cNvSpPr/>
      </dsp:nvSpPr>
      <dsp:spPr>
        <a:xfrm>
          <a:off x="1848406" y="3031883"/>
          <a:ext cx="108388" cy="108388"/>
        </a:xfrm>
        <a:prstGeom prst="ellipse">
          <a:avLst/>
        </a:prstGeom>
        <a:solidFill>
          <a:schemeClr val="accent3">
            <a:hueOff val="-307835"/>
            <a:satOff val="-316"/>
            <a:lumOff val="-410"/>
            <a:alphaOff val="0"/>
          </a:schemeClr>
        </a:solidFill>
        <a:ln w="12700" cap="flat" cmpd="sng" algn="ctr">
          <a:solidFill>
            <a:schemeClr val="accent3">
              <a:hueOff val="-307835"/>
              <a:satOff val="-316"/>
              <a:lumOff val="-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8E5B9-E2C9-4330-AFAB-835A635E12CD}">
      <dsp:nvSpPr>
        <dsp:cNvPr id="0" name=""/>
        <dsp:cNvSpPr/>
      </dsp:nvSpPr>
      <dsp:spPr>
        <a:xfrm>
          <a:off x="1634338" y="3109571"/>
          <a:ext cx="108388" cy="108388"/>
        </a:xfrm>
        <a:prstGeom prst="ellipse">
          <a:avLst/>
        </a:prstGeom>
        <a:solidFill>
          <a:schemeClr val="accent3">
            <a:hueOff val="-615670"/>
            <a:satOff val="-632"/>
            <a:lumOff val="-820"/>
            <a:alphaOff val="0"/>
          </a:schemeClr>
        </a:solidFill>
        <a:ln w="12700" cap="flat" cmpd="sng" algn="ctr">
          <a:solidFill>
            <a:schemeClr val="accent3">
              <a:hueOff val="-615670"/>
              <a:satOff val="-632"/>
              <a:lumOff val="-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49CF3-22E9-4FF0-9CE8-4265F6CCCEE4}">
      <dsp:nvSpPr>
        <dsp:cNvPr id="0" name=""/>
        <dsp:cNvSpPr/>
      </dsp:nvSpPr>
      <dsp:spPr>
        <a:xfrm>
          <a:off x="3033638" y="1794990"/>
          <a:ext cx="108388" cy="108388"/>
        </a:xfrm>
        <a:prstGeom prst="ellipse">
          <a:avLst/>
        </a:prstGeom>
        <a:solidFill>
          <a:schemeClr val="accent3">
            <a:hueOff val="-923506"/>
            <a:satOff val="-947"/>
            <a:lumOff val="-1230"/>
            <a:alphaOff val="0"/>
          </a:schemeClr>
        </a:solidFill>
        <a:ln w="12700" cap="flat" cmpd="sng" algn="ctr">
          <a:solidFill>
            <a:schemeClr val="accent3">
              <a:hueOff val="-923506"/>
              <a:satOff val="-947"/>
              <a:lumOff val="-1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7021D-70F8-4A12-BB94-96C385AD30D1}">
      <dsp:nvSpPr>
        <dsp:cNvPr id="0" name=""/>
        <dsp:cNvSpPr/>
      </dsp:nvSpPr>
      <dsp:spPr>
        <a:xfrm>
          <a:off x="2951262" y="1995143"/>
          <a:ext cx="108388" cy="108388"/>
        </a:xfrm>
        <a:prstGeom prst="ellipse">
          <a:avLst/>
        </a:prstGeom>
        <a:solidFill>
          <a:schemeClr val="accent3">
            <a:hueOff val="-1231341"/>
            <a:satOff val="-1263"/>
            <a:lumOff val="-1640"/>
            <a:alphaOff val="0"/>
          </a:schemeClr>
        </a:solidFill>
        <a:ln w="12700" cap="flat" cmpd="sng" algn="ctr">
          <a:solidFill>
            <a:schemeClr val="accent3">
              <a:hueOff val="-1231341"/>
              <a:satOff val="-1263"/>
              <a:lumOff val="-16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BB709-CAB5-4160-A9B4-A632B4C6FCF8}">
      <dsp:nvSpPr>
        <dsp:cNvPr id="0" name=""/>
        <dsp:cNvSpPr/>
      </dsp:nvSpPr>
      <dsp:spPr>
        <a:xfrm>
          <a:off x="2892733" y="288293"/>
          <a:ext cx="108388" cy="108388"/>
        </a:xfrm>
        <a:prstGeom prst="ellipse">
          <a:avLst/>
        </a:prstGeom>
        <a:solidFill>
          <a:schemeClr val="accent3">
            <a:hueOff val="-1539176"/>
            <a:satOff val="-1579"/>
            <a:lumOff val="-2050"/>
            <a:alphaOff val="0"/>
          </a:schemeClr>
        </a:solidFill>
        <a:ln w="12700" cap="flat" cmpd="sng" algn="ctr">
          <a:solidFill>
            <a:schemeClr val="accent3">
              <a:hueOff val="-1539176"/>
              <a:satOff val="-1579"/>
              <a:lumOff val="-20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5CA6-3FB4-4462-B4F9-08E65EA7C273}">
      <dsp:nvSpPr>
        <dsp:cNvPr id="0" name=""/>
        <dsp:cNvSpPr/>
      </dsp:nvSpPr>
      <dsp:spPr>
        <a:xfrm>
          <a:off x="3043393" y="192618"/>
          <a:ext cx="108388" cy="108388"/>
        </a:xfrm>
        <a:prstGeom prst="ellipse">
          <a:avLst/>
        </a:prstGeom>
        <a:solidFill>
          <a:schemeClr val="accent3">
            <a:hueOff val="-1847011"/>
            <a:satOff val="-1895"/>
            <a:lumOff val="-2460"/>
            <a:alphaOff val="0"/>
          </a:schemeClr>
        </a:solidFill>
        <a:ln w="12700" cap="flat" cmpd="sng" algn="ctr">
          <a:solidFill>
            <a:schemeClr val="accent3">
              <a:hueOff val="-1847011"/>
              <a:satOff val="-1895"/>
              <a:lumOff val="-2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90E1-8C0E-40E7-98F5-7A3716539D0A}">
      <dsp:nvSpPr>
        <dsp:cNvPr id="0" name=""/>
        <dsp:cNvSpPr/>
      </dsp:nvSpPr>
      <dsp:spPr>
        <a:xfrm>
          <a:off x="3194053" y="96942"/>
          <a:ext cx="108388" cy="108388"/>
        </a:xfrm>
        <a:prstGeom prst="ellipse">
          <a:avLst/>
        </a:prstGeom>
        <a:solidFill>
          <a:schemeClr val="accent3">
            <a:hueOff val="-2154846"/>
            <a:satOff val="-2211"/>
            <a:lumOff val="-2870"/>
            <a:alphaOff val="0"/>
          </a:schemeClr>
        </a:solidFill>
        <a:ln w="12700" cap="flat" cmpd="sng" algn="ctr">
          <a:solidFill>
            <a:schemeClr val="accent3">
              <a:hueOff val="-2154846"/>
              <a:satOff val="-2211"/>
              <a:lumOff val="-2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5C595-E0CC-490B-9F8A-03111742CCE1}">
      <dsp:nvSpPr>
        <dsp:cNvPr id="0" name=""/>
        <dsp:cNvSpPr/>
      </dsp:nvSpPr>
      <dsp:spPr>
        <a:xfrm>
          <a:off x="3344714" y="192618"/>
          <a:ext cx="108388" cy="108388"/>
        </a:xfrm>
        <a:prstGeom prst="ellipse">
          <a:avLst/>
        </a:prstGeom>
        <a:solidFill>
          <a:schemeClr val="accent3">
            <a:hueOff val="-2462682"/>
            <a:satOff val="-2527"/>
            <a:lumOff val="-3280"/>
            <a:alphaOff val="0"/>
          </a:schemeClr>
        </a:solidFill>
        <a:ln w="12700" cap="flat" cmpd="sng" algn="ctr">
          <a:solidFill>
            <a:schemeClr val="accent3">
              <a:hueOff val="-2462682"/>
              <a:satOff val="-2527"/>
              <a:lumOff val="-32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96635-E005-49CE-9024-59DC632D6E39}">
      <dsp:nvSpPr>
        <dsp:cNvPr id="0" name=""/>
        <dsp:cNvSpPr/>
      </dsp:nvSpPr>
      <dsp:spPr>
        <a:xfrm>
          <a:off x="3495374" y="288293"/>
          <a:ext cx="108388" cy="108388"/>
        </a:xfrm>
        <a:prstGeom prst="ellipse">
          <a:avLst/>
        </a:prstGeom>
        <a:solidFill>
          <a:schemeClr val="accent3">
            <a:hueOff val="-2770517"/>
            <a:satOff val="-2842"/>
            <a:lumOff val="-3690"/>
            <a:alphaOff val="0"/>
          </a:schemeClr>
        </a:solidFill>
        <a:ln w="12700" cap="flat" cmpd="sng" algn="ctr">
          <a:solidFill>
            <a:schemeClr val="accent3">
              <a:hueOff val="-2770517"/>
              <a:satOff val="-2842"/>
              <a:lumOff val="-3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60A56-FC35-4E88-BA1A-9E1B9E51935A}">
      <dsp:nvSpPr>
        <dsp:cNvPr id="0" name=""/>
        <dsp:cNvSpPr/>
      </dsp:nvSpPr>
      <dsp:spPr>
        <a:xfrm>
          <a:off x="3194053" y="298626"/>
          <a:ext cx="108388" cy="108388"/>
        </a:xfrm>
        <a:prstGeom prst="ellipse">
          <a:avLst/>
        </a:prstGeom>
        <a:solidFill>
          <a:schemeClr val="accent3">
            <a:hueOff val="-3078352"/>
            <a:satOff val="-3158"/>
            <a:lumOff val="-4100"/>
            <a:alphaOff val="0"/>
          </a:schemeClr>
        </a:solidFill>
        <a:ln w="12700" cap="flat" cmpd="sng" algn="ctr">
          <a:solidFill>
            <a:schemeClr val="accent3">
              <a:hueOff val="-3078352"/>
              <a:satOff val="-3158"/>
              <a:lumOff val="-4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1416D-C072-414F-A8A0-AA50FFF415D5}">
      <dsp:nvSpPr>
        <dsp:cNvPr id="0" name=""/>
        <dsp:cNvSpPr/>
      </dsp:nvSpPr>
      <dsp:spPr>
        <a:xfrm>
          <a:off x="3194053" y="500693"/>
          <a:ext cx="108388" cy="108388"/>
        </a:xfrm>
        <a:prstGeom prst="ellipse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51273-4FB3-41F4-A786-A5C69B37D520}">
      <dsp:nvSpPr>
        <dsp:cNvPr id="0" name=""/>
        <dsp:cNvSpPr/>
      </dsp:nvSpPr>
      <dsp:spPr>
        <a:xfrm>
          <a:off x="1105943" y="3340191"/>
          <a:ext cx="2337946" cy="626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V1</a:t>
          </a:r>
        </a:p>
      </dsp:txBody>
      <dsp:txXfrm>
        <a:off x="1136544" y="3370792"/>
        <a:ext cx="2276744" cy="565663"/>
      </dsp:txXfrm>
    </dsp:sp>
    <dsp:sp modelId="{00E38CD4-EECE-49C7-9135-E98A3C6F8229}">
      <dsp:nvSpPr>
        <dsp:cNvPr id="0" name=""/>
        <dsp:cNvSpPr/>
      </dsp:nvSpPr>
      <dsp:spPr>
        <a:xfrm>
          <a:off x="457778" y="2725572"/>
          <a:ext cx="1083888" cy="10838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0F4A3-1AED-4920-B847-6DF65DB7DBD1}">
      <dsp:nvSpPr>
        <dsp:cNvPr id="0" name=""/>
        <dsp:cNvSpPr/>
      </dsp:nvSpPr>
      <dsp:spPr>
        <a:xfrm>
          <a:off x="2609838" y="2526184"/>
          <a:ext cx="2337946" cy="626865"/>
        </a:xfrm>
        <a:prstGeom prst="roundRect">
          <a:avLst/>
        </a:prstGeom>
        <a:solidFill>
          <a:schemeClr val="accent3">
            <a:hueOff val="-1693094"/>
            <a:satOff val="-17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V2</a:t>
          </a:r>
        </a:p>
      </dsp:txBody>
      <dsp:txXfrm>
        <a:off x="2640439" y="2556785"/>
        <a:ext cx="2276744" cy="565663"/>
      </dsp:txXfrm>
    </dsp:sp>
    <dsp:sp modelId="{FA065D93-036F-4B0B-82C9-C88B87850AEA}">
      <dsp:nvSpPr>
        <dsp:cNvPr id="0" name=""/>
        <dsp:cNvSpPr/>
      </dsp:nvSpPr>
      <dsp:spPr>
        <a:xfrm>
          <a:off x="1961673" y="1911565"/>
          <a:ext cx="1083888" cy="10838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7DC03-1C54-44AC-8A6A-BA0A37B6A2FE}">
      <dsp:nvSpPr>
        <dsp:cNvPr id="0" name=""/>
        <dsp:cNvSpPr/>
      </dsp:nvSpPr>
      <dsp:spPr>
        <a:xfrm>
          <a:off x="3300274" y="1291588"/>
          <a:ext cx="2337946" cy="626865"/>
        </a:xfrm>
        <a:prstGeom prst="round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V3</a:t>
          </a:r>
        </a:p>
      </dsp:txBody>
      <dsp:txXfrm>
        <a:off x="3330875" y="1322189"/>
        <a:ext cx="2276744" cy="565663"/>
      </dsp:txXfrm>
    </dsp:sp>
    <dsp:sp modelId="{E4BF1E57-B74E-4BB1-9E86-E35794587C4F}">
      <dsp:nvSpPr>
        <dsp:cNvPr id="0" name=""/>
        <dsp:cNvSpPr/>
      </dsp:nvSpPr>
      <dsp:spPr>
        <a:xfrm>
          <a:off x="2652109" y="676969"/>
          <a:ext cx="1083888" cy="10838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A3DB2-E34A-4FB3-A49D-053B5D5B34F5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FA36-2A28-41EB-A011-65EB77387752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66675" rIns="66675" bIns="66675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Performance</a:t>
          </a:r>
        </a:p>
      </dsp:txBody>
      <dsp:txXfrm>
        <a:off x="707136" y="1256379"/>
        <a:ext cx="2462784" cy="2344743"/>
      </dsp:txXfrm>
    </dsp:sp>
    <dsp:sp modelId="{4CF9A212-70E6-4500-A3E8-A27306590E4E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66675" rIns="66675" bIns="66675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Security</a:t>
          </a:r>
        </a:p>
      </dsp:txBody>
      <dsp:txXfrm>
        <a:off x="3224784" y="1256379"/>
        <a:ext cx="2462784" cy="2344743"/>
      </dsp:txXfrm>
    </dsp:sp>
    <dsp:sp modelId="{7DB2BAFF-F07D-41F0-80AF-B3847AA2ED51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EF925-058A-4CE3-A53B-ABDB532BCEFB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2AE06-0A6D-49EA-8511-5C64AACEBE75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CEF23-B14D-4A06-93A4-E8E5B67C58E3}">
      <dsp:nvSpPr>
        <dsp:cNvPr id="0" name=""/>
        <dsp:cNvSpPr/>
      </dsp:nvSpPr>
      <dsp:spPr>
        <a:xfrm>
          <a:off x="108661" y="1276026"/>
          <a:ext cx="1581631" cy="5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V1</a:t>
          </a:r>
        </a:p>
      </dsp:txBody>
      <dsp:txXfrm>
        <a:off x="108661" y="1276026"/>
        <a:ext cx="1581631" cy="521219"/>
      </dsp:txXfrm>
    </dsp:sp>
    <dsp:sp modelId="{19EE05DA-844E-4A38-A2F3-4C1A448FBC43}">
      <dsp:nvSpPr>
        <dsp:cNvPr id="0" name=""/>
        <dsp:cNvSpPr/>
      </dsp:nvSpPr>
      <dsp:spPr>
        <a:xfrm>
          <a:off x="108661" y="2375098"/>
          <a:ext cx="1581631" cy="976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</dsp:txBody>
      <dsp:txXfrm>
        <a:off x="108661" y="2375098"/>
        <a:ext cx="1581631" cy="976510"/>
      </dsp:txXfrm>
    </dsp:sp>
    <dsp:sp modelId="{BFF42A10-B3F4-4CBE-BDBC-D49DA19C4C95}">
      <dsp:nvSpPr>
        <dsp:cNvPr id="0" name=""/>
        <dsp:cNvSpPr/>
      </dsp:nvSpPr>
      <dsp:spPr>
        <a:xfrm>
          <a:off x="106864" y="1117503"/>
          <a:ext cx="125811" cy="1258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3A74B-8855-456F-A358-83E6FDC80DFA}">
      <dsp:nvSpPr>
        <dsp:cNvPr id="0" name=""/>
        <dsp:cNvSpPr/>
      </dsp:nvSpPr>
      <dsp:spPr>
        <a:xfrm>
          <a:off x="194932" y="941367"/>
          <a:ext cx="125811" cy="125811"/>
        </a:xfrm>
        <a:prstGeom prst="ellipse">
          <a:avLst/>
        </a:prstGeom>
        <a:solidFill>
          <a:schemeClr val="accent3">
            <a:hueOff val="-188122"/>
            <a:satOff val="-193"/>
            <a:lumOff val="-2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0B90B-B62D-4991-8E08-6BC5D1A68519}">
      <dsp:nvSpPr>
        <dsp:cNvPr id="0" name=""/>
        <dsp:cNvSpPr/>
      </dsp:nvSpPr>
      <dsp:spPr>
        <a:xfrm>
          <a:off x="406295" y="976594"/>
          <a:ext cx="197703" cy="197703"/>
        </a:xfrm>
        <a:prstGeom prst="ellipse">
          <a:avLst/>
        </a:prstGeom>
        <a:solidFill>
          <a:schemeClr val="accent3">
            <a:hueOff val="-376243"/>
            <a:satOff val="-386"/>
            <a:lumOff val="-5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AC5BB-5059-4075-9FCC-E3645F55F297}">
      <dsp:nvSpPr>
        <dsp:cNvPr id="0" name=""/>
        <dsp:cNvSpPr/>
      </dsp:nvSpPr>
      <dsp:spPr>
        <a:xfrm>
          <a:off x="582432" y="782845"/>
          <a:ext cx="125811" cy="125811"/>
        </a:xfrm>
        <a:prstGeom prst="ellipse">
          <a:avLst/>
        </a:prstGeom>
        <a:solidFill>
          <a:schemeClr val="accent3">
            <a:hueOff val="-564365"/>
            <a:satOff val="-579"/>
            <a:lumOff val="-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A5D81-A053-4FCA-8F3B-AE23DA22394F}">
      <dsp:nvSpPr>
        <dsp:cNvPr id="0" name=""/>
        <dsp:cNvSpPr/>
      </dsp:nvSpPr>
      <dsp:spPr>
        <a:xfrm>
          <a:off x="811409" y="712390"/>
          <a:ext cx="125811" cy="125811"/>
        </a:xfrm>
        <a:prstGeom prst="ellipse">
          <a:avLst/>
        </a:prstGeom>
        <a:solidFill>
          <a:schemeClr val="accent3">
            <a:hueOff val="-752486"/>
            <a:satOff val="-772"/>
            <a:lumOff val="-10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6098F-F610-44B5-A13C-5ECD19E98B93}">
      <dsp:nvSpPr>
        <dsp:cNvPr id="0" name=""/>
        <dsp:cNvSpPr/>
      </dsp:nvSpPr>
      <dsp:spPr>
        <a:xfrm>
          <a:off x="1093227" y="835685"/>
          <a:ext cx="125811" cy="125811"/>
        </a:xfrm>
        <a:prstGeom prst="ellipse">
          <a:avLst/>
        </a:prstGeom>
        <a:solidFill>
          <a:schemeClr val="accent3">
            <a:hueOff val="-940608"/>
            <a:satOff val="-965"/>
            <a:lumOff val="-12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CAA92-1EE4-48E5-8EE4-22F3EF7D3882}">
      <dsp:nvSpPr>
        <dsp:cNvPr id="0" name=""/>
        <dsp:cNvSpPr/>
      </dsp:nvSpPr>
      <dsp:spPr>
        <a:xfrm>
          <a:off x="1269363" y="923754"/>
          <a:ext cx="197703" cy="197703"/>
        </a:xfrm>
        <a:prstGeom prst="ellipse">
          <a:avLst/>
        </a:prstGeom>
        <a:solidFill>
          <a:schemeClr val="accent3">
            <a:hueOff val="-1128729"/>
            <a:satOff val="-1158"/>
            <a:lumOff val="-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37BDA-7B6E-4CA5-8C6B-F0EA35F82CF4}">
      <dsp:nvSpPr>
        <dsp:cNvPr id="0" name=""/>
        <dsp:cNvSpPr/>
      </dsp:nvSpPr>
      <dsp:spPr>
        <a:xfrm>
          <a:off x="1515953" y="1117503"/>
          <a:ext cx="125811" cy="125811"/>
        </a:xfrm>
        <a:prstGeom prst="ellipse">
          <a:avLst/>
        </a:prstGeom>
        <a:solidFill>
          <a:schemeClr val="accent3">
            <a:hueOff val="-1316851"/>
            <a:satOff val="-1351"/>
            <a:lumOff val="-17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32B12-9052-4E33-934A-FC3F6F2AF8CD}">
      <dsp:nvSpPr>
        <dsp:cNvPr id="0" name=""/>
        <dsp:cNvSpPr/>
      </dsp:nvSpPr>
      <dsp:spPr>
        <a:xfrm>
          <a:off x="1621635" y="1311253"/>
          <a:ext cx="125811" cy="125811"/>
        </a:xfrm>
        <a:prstGeom prst="ellipse">
          <a:avLst/>
        </a:prstGeom>
        <a:solidFill>
          <a:schemeClr val="accent3">
            <a:hueOff val="-1504972"/>
            <a:satOff val="-1544"/>
            <a:lumOff val="-20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FC4FC-737B-40E5-A8AC-43BC5C332D30}">
      <dsp:nvSpPr>
        <dsp:cNvPr id="0" name=""/>
        <dsp:cNvSpPr/>
      </dsp:nvSpPr>
      <dsp:spPr>
        <a:xfrm>
          <a:off x="705727" y="941367"/>
          <a:ext cx="323515" cy="323515"/>
        </a:xfrm>
        <a:prstGeom prst="ellipse">
          <a:avLst/>
        </a:prstGeom>
        <a:solidFill>
          <a:schemeClr val="accent3">
            <a:hueOff val="-1693094"/>
            <a:satOff val="-17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55434-1416-462C-8AEC-182471FA0898}">
      <dsp:nvSpPr>
        <dsp:cNvPr id="0" name=""/>
        <dsp:cNvSpPr/>
      </dsp:nvSpPr>
      <dsp:spPr>
        <a:xfrm>
          <a:off x="18796" y="1610685"/>
          <a:ext cx="125811" cy="125811"/>
        </a:xfrm>
        <a:prstGeom prst="ellipse">
          <a:avLst/>
        </a:prstGeom>
        <a:solidFill>
          <a:schemeClr val="accent3">
            <a:hueOff val="-1881215"/>
            <a:satOff val="-1930"/>
            <a:lumOff val="-25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AA1A7-5212-4A3F-B190-D6C3B7230224}">
      <dsp:nvSpPr>
        <dsp:cNvPr id="0" name=""/>
        <dsp:cNvSpPr/>
      </dsp:nvSpPr>
      <dsp:spPr>
        <a:xfrm>
          <a:off x="124478" y="1769207"/>
          <a:ext cx="197703" cy="197703"/>
        </a:xfrm>
        <a:prstGeom prst="ellipse">
          <a:avLst/>
        </a:prstGeom>
        <a:solidFill>
          <a:schemeClr val="accent3">
            <a:hueOff val="-2069336"/>
            <a:satOff val="-2123"/>
            <a:lumOff val="-27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41350-0076-45BC-B0D4-8F0237477522}">
      <dsp:nvSpPr>
        <dsp:cNvPr id="0" name=""/>
        <dsp:cNvSpPr/>
      </dsp:nvSpPr>
      <dsp:spPr>
        <a:xfrm>
          <a:off x="388682" y="1910116"/>
          <a:ext cx="287569" cy="287569"/>
        </a:xfrm>
        <a:prstGeom prst="ellipse">
          <a:avLst/>
        </a:prstGeom>
        <a:solidFill>
          <a:schemeClr val="accent3">
            <a:hueOff val="-2257458"/>
            <a:satOff val="-2316"/>
            <a:lumOff val="-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14EFF-3055-4C0C-84F2-612B40CC2CE7}">
      <dsp:nvSpPr>
        <dsp:cNvPr id="0" name=""/>
        <dsp:cNvSpPr/>
      </dsp:nvSpPr>
      <dsp:spPr>
        <a:xfrm>
          <a:off x="758568" y="2139093"/>
          <a:ext cx="125811" cy="125811"/>
        </a:xfrm>
        <a:prstGeom prst="ellipse">
          <a:avLst/>
        </a:prstGeom>
        <a:solidFill>
          <a:schemeClr val="accent3">
            <a:hueOff val="-2445580"/>
            <a:satOff val="-2509"/>
            <a:lumOff val="-32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4FFDF-D382-4B52-A593-1B6ED0387749}">
      <dsp:nvSpPr>
        <dsp:cNvPr id="0" name=""/>
        <dsp:cNvSpPr/>
      </dsp:nvSpPr>
      <dsp:spPr>
        <a:xfrm>
          <a:off x="829022" y="1910116"/>
          <a:ext cx="197703" cy="197703"/>
        </a:xfrm>
        <a:prstGeom prst="ellipse">
          <a:avLst/>
        </a:prstGeom>
        <a:solidFill>
          <a:schemeClr val="accent3">
            <a:hueOff val="-2633701"/>
            <a:satOff val="-2702"/>
            <a:lumOff val="-35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35FED-AE7A-4EB0-9A24-02E63A03C4A3}">
      <dsp:nvSpPr>
        <dsp:cNvPr id="0" name=""/>
        <dsp:cNvSpPr/>
      </dsp:nvSpPr>
      <dsp:spPr>
        <a:xfrm>
          <a:off x="1005158" y="2156707"/>
          <a:ext cx="125811" cy="125811"/>
        </a:xfrm>
        <a:prstGeom prst="ellipse">
          <a:avLst/>
        </a:prstGeom>
        <a:solidFill>
          <a:schemeClr val="accent3">
            <a:hueOff val="-2821823"/>
            <a:satOff val="-2895"/>
            <a:lumOff val="-3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450AC-D929-4D31-859A-9AF534A0694A}">
      <dsp:nvSpPr>
        <dsp:cNvPr id="0" name=""/>
        <dsp:cNvSpPr/>
      </dsp:nvSpPr>
      <dsp:spPr>
        <a:xfrm>
          <a:off x="1163681" y="1874889"/>
          <a:ext cx="287569" cy="287569"/>
        </a:xfrm>
        <a:prstGeom prst="ellipse">
          <a:avLst/>
        </a:prstGeom>
        <a:solidFill>
          <a:schemeClr val="accent3">
            <a:hueOff val="-3009944"/>
            <a:satOff val="-3088"/>
            <a:lumOff val="-40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8A1DF-7A40-4CAA-9107-7AB1F0076EF8}">
      <dsp:nvSpPr>
        <dsp:cNvPr id="0" name=""/>
        <dsp:cNvSpPr/>
      </dsp:nvSpPr>
      <dsp:spPr>
        <a:xfrm>
          <a:off x="1551181" y="1804434"/>
          <a:ext cx="197703" cy="197703"/>
        </a:xfrm>
        <a:prstGeom prst="ellipse">
          <a:avLst/>
        </a:prstGeom>
        <a:solidFill>
          <a:schemeClr val="accent3">
            <a:hueOff val="-3198065"/>
            <a:satOff val="-3281"/>
            <a:lumOff val="-42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36423-D152-444E-9626-AE7783511F47}">
      <dsp:nvSpPr>
        <dsp:cNvPr id="0" name=""/>
        <dsp:cNvSpPr/>
      </dsp:nvSpPr>
      <dsp:spPr>
        <a:xfrm>
          <a:off x="1748884" y="976301"/>
          <a:ext cx="580628" cy="110848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77D32-92D6-4D52-A4C4-D6FA483F16FA}">
      <dsp:nvSpPr>
        <dsp:cNvPr id="0" name=""/>
        <dsp:cNvSpPr/>
      </dsp:nvSpPr>
      <dsp:spPr>
        <a:xfrm>
          <a:off x="2329513" y="976840"/>
          <a:ext cx="1583531" cy="1108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TRIZ Tools</a:t>
          </a:r>
        </a:p>
      </dsp:txBody>
      <dsp:txXfrm>
        <a:off x="2329513" y="976840"/>
        <a:ext cx="1583531" cy="1108471"/>
      </dsp:txXfrm>
    </dsp:sp>
    <dsp:sp modelId="{E1081FDB-B840-42EA-A144-0EBAB1503F93}">
      <dsp:nvSpPr>
        <dsp:cNvPr id="0" name=""/>
        <dsp:cNvSpPr/>
      </dsp:nvSpPr>
      <dsp:spPr>
        <a:xfrm>
          <a:off x="3913044" y="976301"/>
          <a:ext cx="580628" cy="1108482"/>
        </a:xfrm>
        <a:prstGeom prst="chevron">
          <a:avLst>
            <a:gd name="adj" fmla="val 62310"/>
          </a:avLst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3CF52-76ED-455C-8287-CB201DD1D082}">
      <dsp:nvSpPr>
        <dsp:cNvPr id="0" name=""/>
        <dsp:cNvSpPr/>
      </dsp:nvSpPr>
      <dsp:spPr>
        <a:xfrm>
          <a:off x="4612437" y="897663"/>
          <a:ext cx="1346001" cy="1346001"/>
        </a:xfrm>
        <a:prstGeom prst="ellipse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V2</a:t>
          </a:r>
        </a:p>
      </dsp:txBody>
      <dsp:txXfrm>
        <a:off x="4809554" y="1094780"/>
        <a:ext cx="951767" cy="951767"/>
      </dsp:txXfrm>
    </dsp:sp>
    <dsp:sp modelId="{51DD8392-173C-4440-9B28-8C66159316BA}">
      <dsp:nvSpPr>
        <dsp:cNvPr id="0" name=""/>
        <dsp:cNvSpPr/>
      </dsp:nvSpPr>
      <dsp:spPr>
        <a:xfrm>
          <a:off x="4493672" y="2375098"/>
          <a:ext cx="1583531" cy="976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strike="sngStrike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strike="sngStrike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strike="sngStrike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Contradiction (+/-)</a:t>
          </a:r>
        </a:p>
      </dsp:txBody>
      <dsp:txXfrm>
        <a:off x="4493672" y="2375098"/>
        <a:ext cx="1583531" cy="976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2020-11-07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2020-11-07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You will find resources at the end of the presentation</a:t>
            </a:r>
          </a:p>
          <a:p>
            <a:r>
              <a:rPr lang="en-US" dirty="0"/>
              <a:t>2. It’s not necessary to know the theory of category to get benefits from monads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Difficult problems require an inventive solution, and TRIZ provides a range of strategies and tools for finding these inventive solutions. We’ll focus just on a few techniques that are extremely helpful for programmers,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like solving puzzle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But usually, we can’t find an appropriate pattern or ready-made solution.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You still require thinking, but it gives you a directions to appropriate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TRIZ is not an insight. </a:t>
            </a:r>
            <a:r>
              <a:rPr lang="en-US" dirty="0" err="1"/>
              <a:t>Altshuller</a:t>
            </a:r>
            <a:r>
              <a:rPr lang="en-US" dirty="0"/>
              <a:t> reviewed plenty of patents and found some correlations between problems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No way to create ideal system from scratch</a:t>
            </a:r>
          </a:p>
          <a:p>
            <a:r>
              <a:rPr lang="en-US" dirty="0"/>
              <a:t>2. We’re developing and reaching the perfect result?</a:t>
            </a:r>
          </a:p>
          <a:p>
            <a:r>
              <a:rPr lang="en-US" dirty="0"/>
              <a:t>3. What should we do to reach “the next step” to ideal final result?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reason of valuable functions we can’t get rid of this system.</a:t>
            </a:r>
          </a:p>
          <a:p>
            <a:r>
              <a:rPr lang="en-US" dirty="0"/>
              <a:t>We need to find out how to deal with harm and keep value.</a:t>
            </a:r>
          </a:p>
          <a:p>
            <a:r>
              <a:rPr lang="en-US" dirty="0"/>
              <a:t>TRIZ is about solving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ARIZ contains 85 steps</a:t>
            </a:r>
          </a:p>
          <a:p>
            <a:r>
              <a:rPr lang="en-US" dirty="0"/>
              <a:t>Take V1, find contradiction, use tools to solve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0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7F8AA-27FD-48DD-8627-CBD202BC9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89486-9110-4F52-9536-EC04B84A03C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Contradiction: Two-tier architecture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0C30EE-A671-4C2E-97B6-598426E2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43265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14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38DC0-1824-40F5-B8B4-6C1856A86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8068-20A7-465D-8180-6E398A3896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High Level Algorithm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9C6C7C-A053-4743-B18F-1C2F042A2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52467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703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64B4-CBEF-47F6-925F-D9BDE7E8FF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7CA0C-AD52-4647-B1B9-7700FF6F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B41844-A816-48D7-8ECC-AF9E1B2E10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9CC8-5F89-4BCC-983C-9E273384D1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40 Inventive Principles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8DC3B-BB89-45A8-B029-08A93918D27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Contradiction:</a:t>
            </a:r>
          </a:p>
          <a:p>
            <a:r>
              <a:rPr lang="en-US" dirty="0"/>
              <a:t>(+) Effectiveness / (-)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Tension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 and Flexible Shells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Holes and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209E36-34B8-4802-A2D0-B56A2905BF17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Matrix of Contradictions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E9DBE0-C684-4DD4-AA78-FB847C41531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A suite of tips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2F9327-13B9-4903-9884-45BAB58E8C2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Headers: Parameters of a system</a:t>
            </a:r>
          </a:p>
          <a:p>
            <a:r>
              <a:rPr lang="en-US" dirty="0"/>
              <a:t>Cells: Suitable Inventive Principles</a:t>
            </a:r>
          </a:p>
        </p:txBody>
      </p:sp>
    </p:spTree>
    <p:extLst>
      <p:ext uri="{BB962C8B-B14F-4D97-AF65-F5344CB8AC3E}">
        <p14:creationId xmlns:p14="http://schemas.microsoft.com/office/powerpoint/2010/main" val="17858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Inventive Programming by TRIZ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Aleksandr Kugushev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Aleksandr Kugushev</a:t>
            </a:r>
            <a:endParaRPr lang="en-HU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1200" dirty="0"/>
              <a:t>EPAM SYSTEMS, </a:t>
            </a:r>
          </a:p>
          <a:p>
            <a:r>
              <a:rPr lang="en-US" sz="1200" dirty="0"/>
              <a:t>LEAD SOFTWARE ENGINEER</a:t>
            </a:r>
            <a:endParaRPr lang="en-HU" sz="1200" dirty="0"/>
          </a:p>
        </p:txBody>
      </p:sp>
      <p:pic>
        <p:nvPicPr>
          <p:cNvPr id="3" name="Picture Placeholder 2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15085B3A-9225-490A-A010-B3522C100A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1292" r="9150" b="-1292"/>
          <a:stretch/>
        </p:blipFill>
        <p:spPr>
          <a:xfrm>
            <a:off x="930447" y="1381313"/>
            <a:ext cx="1828800" cy="18288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091D0-3302-4E32-B715-480B5D4939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Not an introduction to TRIZ</a:t>
            </a:r>
          </a:p>
          <a:p>
            <a:r>
              <a:rPr lang="en-US" dirty="0"/>
              <a:t>Not required to know TRIZ</a:t>
            </a:r>
          </a:p>
          <a:p>
            <a:r>
              <a:rPr lang="en-US" dirty="0"/>
              <a:t>Pragmatic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01C4B-45AD-489E-A233-A6B0107C9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7804D2-D097-47DF-9B59-D260653F8F9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88014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61B2954-BE60-4237-AF30-5EA2A307FC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BBA6F-FFB3-44D4-BC6A-8FC9DF82A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E89E3F8-B038-4486-B6FD-40ACA5E636B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0CBAFCD-B7C0-4C0C-9562-6E47883B8AB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E357255-BFF8-44C5-88E6-F6787FCA7926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Construct applications by combining building blocks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2F1EA4-8FAE-4931-9ED7-01C0ED4AB7F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Classical patterns are not enough. Require </a:t>
            </a:r>
            <a:r>
              <a:rPr lang="en-US" i="1" dirty="0"/>
              <a:t>solving inventive problems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798052-DA1C-4CFF-ACCE-9E0261702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2278333"/>
            <a:ext cx="2851068" cy="21383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76BF08B-808E-4B5D-85DF-1B1E8990C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2278347"/>
            <a:ext cx="2851069" cy="2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8" grpId="0" build="p"/>
      <p:bldP spid="49" grpId="0" build="p"/>
      <p:bldP spid="5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49CB9-ADA8-4A86-8211-49CF079F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F964F0-EA45-418A-9DD5-BE8470E4D2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What is an inventive problem?</a:t>
            </a:r>
          </a:p>
        </p:txBody>
      </p:sp>
      <p:pic>
        <p:nvPicPr>
          <p:cNvPr id="15" name="Picture 1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71F6B692-E4E3-4340-8BC7-8FD6F6D7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939380"/>
            <a:ext cx="6670675" cy="37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22E6-9708-4794-8EAE-DCCEF7B1903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How to solve an inventive problem?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10027-8A67-4ECD-A567-E460E977D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2DB3C1-921C-48EE-AC46-F21C287714F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Read a manual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48033-453D-4A13-8A70-78170243C33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Get a Tip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4D2455-0E79-4EBC-B21D-3BE38FCFC78A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architecture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6A8FBF-E26D-4EAE-B4EC-97A85B320A7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TRIZ</a:t>
            </a:r>
          </a:p>
        </p:txBody>
      </p:sp>
      <p:pic>
        <p:nvPicPr>
          <p:cNvPr id="13" name="Picture 12" descr="A picture containing indoor, person, holding, standing&#10;&#10;Description automatically generated">
            <a:extLst>
              <a:ext uri="{FF2B5EF4-FFF2-40B4-BE49-F238E27FC236}">
                <a16:creationId xmlns:a16="http://schemas.microsoft.com/office/drawing/2014/main" id="{4CC60E25-70BF-4269-AFCB-C6072DD59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2318044"/>
            <a:ext cx="2859609" cy="2144707"/>
          </a:xfrm>
          <a:prstGeom prst="rect">
            <a:avLst/>
          </a:prstGeom>
        </p:spPr>
      </p:pic>
      <p:pic>
        <p:nvPicPr>
          <p:cNvPr id="15" name="Picture 14" descr="A child looking at the camera&#10;&#10;Description automatically generated">
            <a:extLst>
              <a:ext uri="{FF2B5EF4-FFF2-40B4-BE49-F238E27FC236}">
                <a16:creationId xmlns:a16="http://schemas.microsoft.com/office/drawing/2014/main" id="{B7C8BC00-7210-484F-9F97-4647E0BD9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4" y="2318044"/>
            <a:ext cx="2859610" cy="21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build="p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38AD5E-12B3-4C37-AC47-EC155D4AC68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TRIZ in its classical form was developed by the Soviet inventor </a:t>
            </a:r>
            <a:r>
              <a:rPr lang="en-US" sz="1800" dirty="0" err="1"/>
              <a:t>Genrich</a:t>
            </a:r>
            <a:r>
              <a:rPr lang="en-US" sz="1800" dirty="0"/>
              <a:t> </a:t>
            </a:r>
            <a:r>
              <a:rPr lang="en-US" sz="1800" dirty="0" err="1"/>
              <a:t>Altshuller</a:t>
            </a:r>
            <a:r>
              <a:rPr lang="en-US" sz="1800" dirty="0"/>
              <a:t> and his associates.</a:t>
            </a:r>
          </a:p>
          <a:p>
            <a:pPr marL="0" indent="0">
              <a:buNone/>
            </a:pPr>
            <a:r>
              <a:rPr lang="en-US" sz="1800" dirty="0"/>
              <a:t>By 1969, </a:t>
            </a:r>
            <a:r>
              <a:rPr lang="en-US" sz="1800" dirty="0" err="1"/>
              <a:t>Altshuller</a:t>
            </a:r>
            <a:r>
              <a:rPr lang="en-US" sz="1800" dirty="0"/>
              <a:t> had reviewed about </a:t>
            </a:r>
            <a:r>
              <a:rPr lang="en-US" sz="1800" b="1" dirty="0"/>
              <a:t>40,000 patent</a:t>
            </a:r>
            <a:r>
              <a:rPr lang="en-US" sz="1800" dirty="0"/>
              <a:t> abstracts in order to find out in what way the innovation had taken place and developed the concept of technical contradictions, the concept of ideality of a system, contradiction matrix, and 40 principles of invention</a:t>
            </a:r>
          </a:p>
        </p:txBody>
      </p:sp>
      <p:pic>
        <p:nvPicPr>
          <p:cNvPr id="29" name="Picture Placeholder 28" descr="A picture containing window, person, glass, group&#10;&#10;Description automatically generated">
            <a:extLst>
              <a:ext uri="{FF2B5EF4-FFF2-40B4-BE49-F238E27FC236}">
                <a16:creationId xmlns:a16="http://schemas.microsoft.com/office/drawing/2014/main" id="{13884530-495F-469E-AA87-366EA34A61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31465"/>
          <a:stretch/>
        </p:blipFill>
        <p:spPr>
          <a:xfrm>
            <a:off x="0" y="848819"/>
            <a:ext cx="3984625" cy="393596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595A-6927-47BE-AC1B-635E1409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12E962-33CE-4D2A-AE6D-8111E01C9FE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TRIZ</a:t>
            </a:r>
          </a:p>
        </p:txBody>
      </p:sp>
    </p:spTree>
    <p:extLst>
      <p:ext uri="{BB962C8B-B14F-4D97-AF65-F5344CB8AC3E}">
        <p14:creationId xmlns:p14="http://schemas.microsoft.com/office/powerpoint/2010/main" val="135341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9BE2-D245-4197-9E21-A1739B1B6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CC91-9E2F-44A7-8ED6-B2C01215550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AA2B79-E4C5-4238-9F92-0F1804EB8D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311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7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C690E30-FD2D-40F1-8409-C489A57BA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95C595-E0CC-490B-9F8A-03111742C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78E5B9-E2C9-4330-AFAB-835A635E1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1416D-C072-414F-A8A0-AA50FFF41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84D281-1B6E-4D14-802E-3A9CF19AB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596635-E005-49CE-9024-59DC632D6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07021D-70F8-4A12-BB94-96C385AD3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149CF3-22E9-4FF0-9CE8-4265F6CCCE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8B5CA6-3FB4-4462-B4F9-08E65EA7C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5BB709-CAB5-4160-A9B4-A632B4C6F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7AC90E1-8C0E-40E7-98F5-7A3716539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960A56-FC35-4E88-BA1A-9E1B9E51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E51273-4FB3-41F4-A786-A5C69B37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E38CD4-EECE-49C7-9135-E98A3C6F8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10F4A3-1AED-4920-B847-6DF65DB7D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65D93-036F-4B0B-82C9-C88B87850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E7DC03-1C54-44AC-8A6A-BA0A37B6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BF1E57-B74E-4BB1-9E86-E35794587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1743</TotalTime>
  <Words>442</Words>
  <Application>Microsoft Office PowerPoint</Application>
  <PresentationFormat>On-screen Show (16:9)</PresentationFormat>
  <Paragraphs>94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317</cp:revision>
  <dcterms:created xsi:type="dcterms:W3CDTF">2018-01-26T19:23:30Z</dcterms:created>
  <dcterms:modified xsi:type="dcterms:W3CDTF">2020-11-07T15:57:19Z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